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3"/>
  </p:notesMasterIdLst>
  <p:sldIdLst>
    <p:sldId id="256" r:id="rId2"/>
    <p:sldId id="260" r:id="rId3"/>
    <p:sldId id="262" r:id="rId4"/>
    <p:sldId id="286" r:id="rId5"/>
    <p:sldId id="289" r:id="rId6"/>
    <p:sldId id="268" r:id="rId7"/>
    <p:sldId id="281" r:id="rId8"/>
    <p:sldId id="282" r:id="rId9"/>
    <p:sldId id="284" r:id="rId10"/>
    <p:sldId id="296" r:id="rId11"/>
    <p:sldId id="275" r:id="rId12"/>
    <p:sldId id="290" r:id="rId13"/>
    <p:sldId id="291" r:id="rId14"/>
    <p:sldId id="292" r:id="rId15"/>
    <p:sldId id="294" r:id="rId16"/>
    <p:sldId id="293" r:id="rId17"/>
    <p:sldId id="295" r:id="rId18"/>
    <p:sldId id="285" r:id="rId19"/>
    <p:sldId id="267" r:id="rId20"/>
    <p:sldId id="259" r:id="rId21"/>
    <p:sldId id="29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53FA1E-4A9B-2B56-68B0-A0C994AF624F}" v="246" dt="2023-04-25T15:52:50.650"/>
    <p1510:client id="{0A04DE49-2C21-A076-8BC7-6FE913717FFA}" v="430" dt="2023-04-24T22:31:42.360"/>
    <p1510:client id="{198E937E-9AEC-4D2F-91B0-09C25C40AA57}" v="706" dt="2023-04-25T07:23:16.057"/>
    <p1510:client id="{2D18D428-2A7E-4858-BBF1-59642C689552}" v="2" dt="2023-04-25T14:44:30.272"/>
    <p1510:client id="{31B83C01-E147-BF7A-484F-9E1DDEC737A3}" v="769" dt="2023-03-12T17:15:46.643"/>
    <p1510:client id="{3A2B95A9-5C16-45D8-BBE1-A93F7F7243FC}" v="1128" dt="2023-04-25T16:24:47.436"/>
    <p1510:client id="{3C941D6F-559E-4436-97DC-A02370268944}" v="71" dt="2023-03-13T05:51:43.870"/>
    <p1510:client id="{5301AC01-B7A4-445D-A92C-951A79BE3BF4}" v="294" dt="2023-04-25T16:17:58.578"/>
    <p1510:client id="{61ECFD45-12E3-8642-AF15-365B4FA3AB7D}" v="83" dt="2023-03-13T14:05:14.993"/>
    <p1510:client id="{78B540EB-EAC1-7BBF-869A-A4606A9EBEF3}" v="800" dt="2023-04-03T22:07:25.223"/>
    <p1510:client id="{94D3F092-8487-54D7-B96D-257C59A6A719}" v="25" dt="2023-03-12T22:42:11.954"/>
    <p1510:client id="{9C0C335D-5B3C-49FB-2918-E03D6C644365}" v="47" dt="2023-03-12T18:32:16.271"/>
    <p1510:client id="{A9BFFDCA-4776-DBD4-E7DE-C1EF544198F4}" v="9" dt="2023-04-04T09:21:54.849"/>
    <p1510:client id="{B6ED4026-9E6B-394C-AEEB-276AE4E28B36}" v="213" dt="2023-03-12T19:10:02.361"/>
    <p1510:client id="{CE6D4DBD-3858-E60D-390D-AE00874FB839}" v="37" dt="2023-04-03T19:27:26.943"/>
    <p1510:client id="{D2A392E1-4AC8-C63A-3870-7BFFD52FB560}" v="548" dt="2023-03-13T03:55:06.5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zi Amit Hasan" userId="S::21kah20@queensu.ca::88149eda-b6ba-43a0-b4b6-328fa602d9d6" providerId="AD" clId="Web-{3A2B95A9-5C16-45D8-BBE1-A93F7F7243FC}"/>
    <pc:docChg chg="mod addSld delSld modSld sldOrd modMainMaster">
      <pc:chgData name="Kazi Amit Hasan" userId="S::21kah20@queensu.ca::88149eda-b6ba-43a0-b4b6-328fa602d9d6" providerId="AD" clId="Web-{3A2B95A9-5C16-45D8-BBE1-A93F7F7243FC}" dt="2023-04-25T16:24:47.436" v="842" actId="1076"/>
      <pc:docMkLst>
        <pc:docMk/>
      </pc:docMkLst>
      <pc:sldChg chg="addSp delSp modSp">
        <pc:chgData name="Kazi Amit Hasan" userId="S::21kah20@queensu.ca::88149eda-b6ba-43a0-b4b6-328fa602d9d6" providerId="AD" clId="Web-{3A2B95A9-5C16-45D8-BBE1-A93F7F7243FC}" dt="2023-04-25T15:54:04.840" v="794" actId="1076"/>
        <pc:sldMkLst>
          <pc:docMk/>
          <pc:sldMk cId="109857222" sldId="256"/>
        </pc:sldMkLst>
        <pc:spChg chg="mod">
          <ac:chgData name="Kazi Amit Hasan" userId="S::21kah20@queensu.ca::88149eda-b6ba-43a0-b4b6-328fa602d9d6" providerId="AD" clId="Web-{3A2B95A9-5C16-45D8-BBE1-A93F7F7243FC}" dt="2023-04-25T15:54:04.840" v="794" actId="1076"/>
          <ac:spMkLst>
            <pc:docMk/>
            <pc:sldMk cId="109857222" sldId="256"/>
            <ac:spMk id="2" creationId="{00000000-0000-0000-0000-000000000000}"/>
          </ac:spMkLst>
        </pc:spChg>
        <pc:spChg chg="add del mod">
          <ac:chgData name="Kazi Amit Hasan" userId="S::21kah20@queensu.ca::88149eda-b6ba-43a0-b4b6-328fa602d9d6" providerId="AD" clId="Web-{3A2B95A9-5C16-45D8-BBE1-A93F7F7243FC}" dt="2023-04-25T15:10:39.314" v="65"/>
          <ac:spMkLst>
            <pc:docMk/>
            <pc:sldMk cId="109857222" sldId="256"/>
            <ac:spMk id="4" creationId="{DD27767D-E748-40DB-9917-716C305F1335}"/>
          </ac:spMkLst>
        </pc:spChg>
      </pc:sldChg>
      <pc:sldChg chg="addSp modSp">
        <pc:chgData name="Kazi Amit Hasan" userId="S::21kah20@queensu.ca::88149eda-b6ba-43a0-b4b6-328fa602d9d6" providerId="AD" clId="Web-{3A2B95A9-5C16-45D8-BBE1-A93F7F7243FC}" dt="2023-04-25T15:10:35.267" v="60"/>
        <pc:sldMkLst>
          <pc:docMk/>
          <pc:sldMk cId="1705321769" sldId="259"/>
        </pc:sldMkLst>
        <pc:spChg chg="add mod">
          <ac:chgData name="Kazi Amit Hasan" userId="S::21kah20@queensu.ca::88149eda-b6ba-43a0-b4b6-328fa602d9d6" providerId="AD" clId="Web-{3A2B95A9-5C16-45D8-BBE1-A93F7F7243FC}" dt="2023-04-25T15:10:35.267" v="60"/>
          <ac:spMkLst>
            <pc:docMk/>
            <pc:sldMk cId="1705321769" sldId="259"/>
            <ac:spMk id="4" creationId="{CAC251DD-B16A-7A95-0F62-2AD6E7DD17D2}"/>
          </ac:spMkLst>
        </pc:spChg>
      </pc:sldChg>
      <pc:sldChg chg="addSp delSp modSp">
        <pc:chgData name="Kazi Amit Hasan" userId="S::21kah20@queensu.ca::88149eda-b6ba-43a0-b4b6-328fa602d9d6" providerId="AD" clId="Web-{3A2B95A9-5C16-45D8-BBE1-A93F7F7243FC}" dt="2023-04-25T15:11:01.204" v="70"/>
        <pc:sldMkLst>
          <pc:docMk/>
          <pc:sldMk cId="976664" sldId="260"/>
        </pc:sldMkLst>
        <pc:spChg chg="add mod">
          <ac:chgData name="Kazi Amit Hasan" userId="S::21kah20@queensu.ca::88149eda-b6ba-43a0-b4b6-328fa602d9d6" providerId="AD" clId="Web-{3A2B95A9-5C16-45D8-BBE1-A93F7F7243FC}" dt="2023-04-25T15:10:35.267" v="60"/>
          <ac:spMkLst>
            <pc:docMk/>
            <pc:sldMk cId="976664" sldId="260"/>
            <ac:spMk id="3" creationId="{68B07526-D8ED-F8BB-EA22-65138EDD3AAD}"/>
          </ac:spMkLst>
        </pc:spChg>
        <pc:spChg chg="add del">
          <ac:chgData name="Kazi Amit Hasan" userId="S::21kah20@queensu.ca::88149eda-b6ba-43a0-b4b6-328fa602d9d6" providerId="AD" clId="Web-{3A2B95A9-5C16-45D8-BBE1-A93F7F7243FC}" dt="2023-04-25T15:11:01.204" v="70"/>
          <ac:spMkLst>
            <pc:docMk/>
            <pc:sldMk cId="976664" sldId="260"/>
            <ac:spMk id="4" creationId="{92076A16-7B8C-6844-E8AA-D2820CF3E368}"/>
          </ac:spMkLst>
        </pc:spChg>
      </pc:sldChg>
      <pc:sldChg chg="addSp delSp modSp">
        <pc:chgData name="Kazi Amit Hasan" userId="S::21kah20@queensu.ca::88149eda-b6ba-43a0-b4b6-328fa602d9d6" providerId="AD" clId="Web-{3A2B95A9-5C16-45D8-BBE1-A93F7F7243FC}" dt="2023-04-25T15:11:06.564" v="71"/>
        <pc:sldMkLst>
          <pc:docMk/>
          <pc:sldMk cId="3111983896" sldId="262"/>
        </pc:sldMkLst>
        <pc:spChg chg="del">
          <ac:chgData name="Kazi Amit Hasan" userId="S::21kah20@queensu.ca::88149eda-b6ba-43a0-b4b6-328fa602d9d6" providerId="AD" clId="Web-{3A2B95A9-5C16-45D8-BBE1-A93F7F7243FC}" dt="2023-04-25T15:11:06.564" v="71"/>
          <ac:spMkLst>
            <pc:docMk/>
            <pc:sldMk cId="3111983896" sldId="262"/>
            <ac:spMk id="10" creationId="{E7B28ADB-040E-916C-D7A8-8F4DE44D00EF}"/>
          </ac:spMkLst>
        </pc:spChg>
        <pc:spChg chg="add del mod">
          <ac:chgData name="Kazi Amit Hasan" userId="S::21kah20@queensu.ca::88149eda-b6ba-43a0-b4b6-328fa602d9d6" providerId="AD" clId="Web-{3A2B95A9-5C16-45D8-BBE1-A93F7F7243FC}" dt="2023-04-25T15:10:57.079" v="68"/>
          <ac:spMkLst>
            <pc:docMk/>
            <pc:sldMk cId="3111983896" sldId="262"/>
            <ac:spMk id="11" creationId="{C44AE218-E7BF-ABC7-71B4-5CBA9DD3093C}"/>
          </ac:spMkLst>
        </pc:spChg>
      </pc:sldChg>
      <pc:sldChg chg="addSp modSp">
        <pc:chgData name="Kazi Amit Hasan" userId="S::21kah20@queensu.ca::88149eda-b6ba-43a0-b4b6-328fa602d9d6" providerId="AD" clId="Web-{3A2B95A9-5C16-45D8-BBE1-A93F7F7243FC}" dt="2023-04-25T15:10:35.267" v="60"/>
        <pc:sldMkLst>
          <pc:docMk/>
          <pc:sldMk cId="2325849485" sldId="265"/>
        </pc:sldMkLst>
        <pc:spChg chg="add mod">
          <ac:chgData name="Kazi Amit Hasan" userId="S::21kah20@queensu.ca::88149eda-b6ba-43a0-b4b6-328fa602d9d6" providerId="AD" clId="Web-{3A2B95A9-5C16-45D8-BBE1-A93F7F7243FC}" dt="2023-04-25T15:10:35.267" v="60"/>
          <ac:spMkLst>
            <pc:docMk/>
            <pc:sldMk cId="2325849485" sldId="265"/>
            <ac:spMk id="14" creationId="{6B85E2C0-E58A-B233-AFF5-6E6B31FA2FE3}"/>
          </ac:spMkLst>
        </pc:spChg>
      </pc:sldChg>
      <pc:sldChg chg="addSp delSp modSp">
        <pc:chgData name="Kazi Amit Hasan" userId="S::21kah20@queensu.ca::88149eda-b6ba-43a0-b4b6-328fa602d9d6" providerId="AD" clId="Web-{3A2B95A9-5C16-45D8-BBE1-A93F7F7243FC}" dt="2023-04-25T15:54:20.887" v="795"/>
        <pc:sldMkLst>
          <pc:docMk/>
          <pc:sldMk cId="1232020015" sldId="267"/>
        </pc:sldMkLst>
        <pc:spChg chg="del">
          <ac:chgData name="Kazi Amit Hasan" userId="S::21kah20@queensu.ca::88149eda-b6ba-43a0-b4b6-328fa602d9d6" providerId="AD" clId="Web-{3A2B95A9-5C16-45D8-BBE1-A93F7F7243FC}" dt="2023-04-25T15:54:20.887" v="795"/>
          <ac:spMkLst>
            <pc:docMk/>
            <pc:sldMk cId="1232020015" sldId="267"/>
            <ac:spMk id="3" creationId="{FEF92E7D-9040-3CFF-5F07-322C68C34D53}"/>
          </ac:spMkLst>
        </pc:spChg>
        <pc:spChg chg="add mod">
          <ac:chgData name="Kazi Amit Hasan" userId="S::21kah20@queensu.ca::88149eda-b6ba-43a0-b4b6-328fa602d9d6" providerId="AD" clId="Web-{3A2B95A9-5C16-45D8-BBE1-A93F7F7243FC}" dt="2023-04-25T15:10:35.267" v="60"/>
          <ac:spMkLst>
            <pc:docMk/>
            <pc:sldMk cId="1232020015" sldId="267"/>
            <ac:spMk id="4" creationId="{203CCC22-6314-0F45-F21F-2D1DC1FB422B}"/>
          </ac:spMkLst>
        </pc:spChg>
      </pc:sldChg>
      <pc:sldChg chg="addSp delSp modSp">
        <pc:chgData name="Kazi Amit Hasan" userId="S::21kah20@queensu.ca::88149eda-b6ba-43a0-b4b6-328fa602d9d6" providerId="AD" clId="Web-{3A2B95A9-5C16-45D8-BBE1-A93F7F7243FC}" dt="2023-04-25T15:11:53.157" v="76"/>
        <pc:sldMkLst>
          <pc:docMk/>
          <pc:sldMk cId="3203971741" sldId="268"/>
        </pc:sldMkLst>
        <pc:spChg chg="add mod">
          <ac:chgData name="Kazi Amit Hasan" userId="S::21kah20@queensu.ca::88149eda-b6ba-43a0-b4b6-328fa602d9d6" providerId="AD" clId="Web-{3A2B95A9-5C16-45D8-BBE1-A93F7F7243FC}" dt="2023-04-25T15:10:35.267" v="60"/>
          <ac:spMkLst>
            <pc:docMk/>
            <pc:sldMk cId="3203971741" sldId="268"/>
            <ac:spMk id="4" creationId="{900003D4-6285-BF3C-9A15-064FB5A0C985}"/>
          </ac:spMkLst>
        </pc:spChg>
        <pc:spChg chg="del">
          <ac:chgData name="Kazi Amit Hasan" userId="S::21kah20@queensu.ca::88149eda-b6ba-43a0-b4b6-328fa602d9d6" providerId="AD" clId="Web-{3A2B95A9-5C16-45D8-BBE1-A93F7F7243FC}" dt="2023-04-25T15:11:53.157" v="76"/>
          <ac:spMkLst>
            <pc:docMk/>
            <pc:sldMk cId="3203971741" sldId="268"/>
            <ac:spMk id="8" creationId="{E6CD2F1B-5FE0-5B2A-23A0-2C4F48D9B253}"/>
          </ac:spMkLst>
        </pc:spChg>
      </pc:sldChg>
      <pc:sldChg chg="addSp delSp modSp">
        <pc:chgData name="Kazi Amit Hasan" userId="S::21kah20@queensu.ca::88149eda-b6ba-43a0-b4b6-328fa602d9d6" providerId="AD" clId="Web-{3A2B95A9-5C16-45D8-BBE1-A93F7F7243FC}" dt="2023-04-25T16:04:45.132" v="835" actId="20577"/>
        <pc:sldMkLst>
          <pc:docMk/>
          <pc:sldMk cId="1226492025" sldId="275"/>
        </pc:sldMkLst>
        <pc:spChg chg="del">
          <ac:chgData name="Kazi Amit Hasan" userId="S::21kah20@queensu.ca::88149eda-b6ba-43a0-b4b6-328fa602d9d6" providerId="AD" clId="Web-{3A2B95A9-5C16-45D8-BBE1-A93F7F7243FC}" dt="2023-04-25T15:12:12.938" v="79"/>
          <ac:spMkLst>
            <pc:docMk/>
            <pc:sldMk cId="1226492025" sldId="275"/>
            <ac:spMk id="2" creationId="{E802B0B6-D20C-4C33-BE2C-29808EA61023}"/>
          </ac:spMkLst>
        </pc:spChg>
        <pc:spChg chg="mod">
          <ac:chgData name="Kazi Amit Hasan" userId="S::21kah20@queensu.ca::88149eda-b6ba-43a0-b4b6-328fa602d9d6" providerId="AD" clId="Web-{3A2B95A9-5C16-45D8-BBE1-A93F7F7243FC}" dt="2023-04-25T16:04:45.132" v="835" actId="20577"/>
          <ac:spMkLst>
            <pc:docMk/>
            <pc:sldMk cId="1226492025" sldId="275"/>
            <ac:spMk id="5" creationId="{68AC74A5-86F5-8FF7-0BE2-19124AE06EE5}"/>
          </ac:spMkLst>
        </pc:spChg>
        <pc:spChg chg="add mod">
          <ac:chgData name="Kazi Amit Hasan" userId="S::21kah20@queensu.ca::88149eda-b6ba-43a0-b4b6-328fa602d9d6" providerId="AD" clId="Web-{3A2B95A9-5C16-45D8-BBE1-A93F7F7243FC}" dt="2023-04-25T15:10:35.267" v="60"/>
          <ac:spMkLst>
            <pc:docMk/>
            <pc:sldMk cId="1226492025" sldId="275"/>
            <ac:spMk id="6" creationId="{AD453531-60A1-DCD2-CEE6-DB68B83D3908}"/>
          </ac:spMkLst>
        </pc:spChg>
      </pc:sldChg>
      <pc:sldChg chg="addSp modSp">
        <pc:chgData name="Kazi Amit Hasan" userId="S::21kah20@queensu.ca::88149eda-b6ba-43a0-b4b6-328fa602d9d6" providerId="AD" clId="Web-{3A2B95A9-5C16-45D8-BBE1-A93F7F7243FC}" dt="2023-04-25T15:10:35.267" v="60"/>
        <pc:sldMkLst>
          <pc:docMk/>
          <pc:sldMk cId="2326588672" sldId="278"/>
        </pc:sldMkLst>
        <pc:spChg chg="add mod">
          <ac:chgData name="Kazi Amit Hasan" userId="S::21kah20@queensu.ca::88149eda-b6ba-43a0-b4b6-328fa602d9d6" providerId="AD" clId="Web-{3A2B95A9-5C16-45D8-BBE1-A93F7F7243FC}" dt="2023-04-25T15:10:35.267" v="60"/>
          <ac:spMkLst>
            <pc:docMk/>
            <pc:sldMk cId="2326588672" sldId="278"/>
            <ac:spMk id="2" creationId="{A934383E-B56E-C4B9-22C4-D6363788B9AD}"/>
          </ac:spMkLst>
        </pc:spChg>
      </pc:sldChg>
      <pc:sldChg chg="addSp modSp">
        <pc:chgData name="Kazi Amit Hasan" userId="S::21kah20@queensu.ca::88149eda-b6ba-43a0-b4b6-328fa602d9d6" providerId="AD" clId="Web-{3A2B95A9-5C16-45D8-BBE1-A93F7F7243FC}" dt="2023-04-25T15:10:35.267" v="60"/>
        <pc:sldMkLst>
          <pc:docMk/>
          <pc:sldMk cId="1385345988" sldId="279"/>
        </pc:sldMkLst>
        <pc:spChg chg="add mod">
          <ac:chgData name="Kazi Amit Hasan" userId="S::21kah20@queensu.ca::88149eda-b6ba-43a0-b4b6-328fa602d9d6" providerId="AD" clId="Web-{3A2B95A9-5C16-45D8-BBE1-A93F7F7243FC}" dt="2023-04-25T15:10:35.267" v="60"/>
          <ac:spMkLst>
            <pc:docMk/>
            <pc:sldMk cId="1385345988" sldId="279"/>
            <ac:spMk id="6" creationId="{B48E8BFD-4AAC-FF67-D7A7-51C898928831}"/>
          </ac:spMkLst>
        </pc:spChg>
      </pc:sldChg>
      <pc:sldChg chg="addSp delSp modSp">
        <pc:chgData name="Kazi Amit Hasan" userId="S::21kah20@queensu.ca::88149eda-b6ba-43a0-b4b6-328fa602d9d6" providerId="AD" clId="Web-{3A2B95A9-5C16-45D8-BBE1-A93F7F7243FC}" dt="2023-04-25T15:11:12.970" v="72"/>
        <pc:sldMkLst>
          <pc:docMk/>
          <pc:sldMk cId="937602842" sldId="281"/>
        </pc:sldMkLst>
        <pc:spChg chg="add mod">
          <ac:chgData name="Kazi Amit Hasan" userId="S::21kah20@queensu.ca::88149eda-b6ba-43a0-b4b6-328fa602d9d6" providerId="AD" clId="Web-{3A2B95A9-5C16-45D8-BBE1-A93F7F7243FC}" dt="2023-04-25T15:10:35.267" v="60"/>
          <ac:spMkLst>
            <pc:docMk/>
            <pc:sldMk cId="937602842" sldId="281"/>
            <ac:spMk id="6" creationId="{884722CD-B2BF-E960-DA85-FC076BD9C78A}"/>
          </ac:spMkLst>
        </pc:spChg>
        <pc:spChg chg="del">
          <ac:chgData name="Kazi Amit Hasan" userId="S::21kah20@queensu.ca::88149eda-b6ba-43a0-b4b6-328fa602d9d6" providerId="AD" clId="Web-{3A2B95A9-5C16-45D8-BBE1-A93F7F7243FC}" dt="2023-04-25T15:11:12.970" v="72"/>
          <ac:spMkLst>
            <pc:docMk/>
            <pc:sldMk cId="937602842" sldId="281"/>
            <ac:spMk id="10" creationId="{E7B28ADB-040E-916C-D7A8-8F4DE44D00EF}"/>
          </ac:spMkLst>
        </pc:spChg>
      </pc:sldChg>
      <pc:sldChg chg="addSp delSp modSp">
        <pc:chgData name="Kazi Amit Hasan" userId="S::21kah20@queensu.ca::88149eda-b6ba-43a0-b4b6-328fa602d9d6" providerId="AD" clId="Web-{3A2B95A9-5C16-45D8-BBE1-A93F7F7243FC}" dt="2023-04-25T15:11:42.157" v="73"/>
        <pc:sldMkLst>
          <pc:docMk/>
          <pc:sldMk cId="2532376608" sldId="282"/>
        </pc:sldMkLst>
        <pc:spChg chg="add mod">
          <ac:chgData name="Kazi Amit Hasan" userId="S::21kah20@queensu.ca::88149eda-b6ba-43a0-b4b6-328fa602d9d6" providerId="AD" clId="Web-{3A2B95A9-5C16-45D8-BBE1-A93F7F7243FC}" dt="2023-04-25T15:10:35.267" v="60"/>
          <ac:spMkLst>
            <pc:docMk/>
            <pc:sldMk cId="2532376608" sldId="282"/>
            <ac:spMk id="4" creationId="{0444DF53-44DC-9469-628A-9E356BDE36E8}"/>
          </ac:spMkLst>
        </pc:spChg>
        <pc:spChg chg="del">
          <ac:chgData name="Kazi Amit Hasan" userId="S::21kah20@queensu.ca::88149eda-b6ba-43a0-b4b6-328fa602d9d6" providerId="AD" clId="Web-{3A2B95A9-5C16-45D8-BBE1-A93F7F7243FC}" dt="2023-04-25T15:11:42.157" v="73"/>
          <ac:spMkLst>
            <pc:docMk/>
            <pc:sldMk cId="2532376608" sldId="282"/>
            <ac:spMk id="10" creationId="{E7B28ADB-040E-916C-D7A8-8F4DE44D00EF}"/>
          </ac:spMkLst>
        </pc:spChg>
      </pc:sldChg>
      <pc:sldChg chg="addSp delSp modSp">
        <pc:chgData name="Kazi Amit Hasan" userId="S::21kah20@queensu.ca::88149eda-b6ba-43a0-b4b6-328fa602d9d6" providerId="AD" clId="Web-{3A2B95A9-5C16-45D8-BBE1-A93F7F7243FC}" dt="2023-04-25T15:11:48.016" v="75"/>
        <pc:sldMkLst>
          <pc:docMk/>
          <pc:sldMk cId="3761081046" sldId="284"/>
        </pc:sldMkLst>
        <pc:spChg chg="add mod">
          <ac:chgData name="Kazi Amit Hasan" userId="S::21kah20@queensu.ca::88149eda-b6ba-43a0-b4b6-328fa602d9d6" providerId="AD" clId="Web-{3A2B95A9-5C16-45D8-BBE1-A93F7F7243FC}" dt="2023-04-25T15:10:35.267" v="60"/>
          <ac:spMkLst>
            <pc:docMk/>
            <pc:sldMk cId="3761081046" sldId="284"/>
            <ac:spMk id="4" creationId="{88B65C3E-FABD-E3B7-40F0-6CCC2766A37D}"/>
          </ac:spMkLst>
        </pc:spChg>
        <pc:spChg chg="del mod">
          <ac:chgData name="Kazi Amit Hasan" userId="S::21kah20@queensu.ca::88149eda-b6ba-43a0-b4b6-328fa602d9d6" providerId="AD" clId="Web-{3A2B95A9-5C16-45D8-BBE1-A93F7F7243FC}" dt="2023-04-25T15:11:48.016" v="75"/>
          <ac:spMkLst>
            <pc:docMk/>
            <pc:sldMk cId="3761081046" sldId="284"/>
            <ac:spMk id="10" creationId="{E7B28ADB-040E-916C-D7A8-8F4DE44D00EF}"/>
          </ac:spMkLst>
        </pc:spChg>
      </pc:sldChg>
      <pc:sldChg chg="addSp modSp">
        <pc:chgData name="Kazi Amit Hasan" userId="S::21kah20@queensu.ca::88149eda-b6ba-43a0-b4b6-328fa602d9d6" providerId="AD" clId="Web-{3A2B95A9-5C16-45D8-BBE1-A93F7F7243FC}" dt="2023-04-25T16:24:47.436" v="842" actId="1076"/>
        <pc:sldMkLst>
          <pc:docMk/>
          <pc:sldMk cId="940892442" sldId="285"/>
        </pc:sldMkLst>
        <pc:spChg chg="add mod">
          <ac:chgData name="Kazi Amit Hasan" userId="S::21kah20@queensu.ca::88149eda-b6ba-43a0-b4b6-328fa602d9d6" providerId="AD" clId="Web-{3A2B95A9-5C16-45D8-BBE1-A93F7F7243FC}" dt="2023-04-25T15:10:35.267" v="60"/>
          <ac:spMkLst>
            <pc:docMk/>
            <pc:sldMk cId="940892442" sldId="285"/>
            <ac:spMk id="3" creationId="{42CA045D-DB50-3B86-27C2-223FFEF897BB}"/>
          </ac:spMkLst>
        </pc:spChg>
        <pc:spChg chg="mod">
          <ac:chgData name="Kazi Amit Hasan" userId="S::21kah20@queensu.ca::88149eda-b6ba-43a0-b4b6-328fa602d9d6" providerId="AD" clId="Web-{3A2B95A9-5C16-45D8-BBE1-A93F7F7243FC}" dt="2023-04-25T16:24:47.436" v="842" actId="1076"/>
          <ac:spMkLst>
            <pc:docMk/>
            <pc:sldMk cId="940892442" sldId="285"/>
            <ac:spMk id="4" creationId="{EFC34766-AE9D-5AAC-7F73-E501677FC7BF}"/>
          </ac:spMkLst>
        </pc:spChg>
      </pc:sldChg>
      <pc:sldChg chg="addSp modSp">
        <pc:chgData name="Kazi Amit Hasan" userId="S::21kah20@queensu.ca::88149eda-b6ba-43a0-b4b6-328fa602d9d6" providerId="AD" clId="Web-{3A2B95A9-5C16-45D8-BBE1-A93F7F7243FC}" dt="2023-04-25T15:10:35.267" v="60"/>
        <pc:sldMkLst>
          <pc:docMk/>
          <pc:sldMk cId="1178273241" sldId="286"/>
        </pc:sldMkLst>
        <pc:spChg chg="add mod">
          <ac:chgData name="Kazi Amit Hasan" userId="S::21kah20@queensu.ca::88149eda-b6ba-43a0-b4b6-328fa602d9d6" providerId="AD" clId="Web-{3A2B95A9-5C16-45D8-BBE1-A93F7F7243FC}" dt="2023-04-25T15:10:35.267" v="60"/>
          <ac:spMkLst>
            <pc:docMk/>
            <pc:sldMk cId="1178273241" sldId="286"/>
            <ac:spMk id="3" creationId="{EB8034E7-AB6A-09A1-AE22-165E6882BD3A}"/>
          </ac:spMkLst>
        </pc:spChg>
      </pc:sldChg>
      <pc:sldChg chg="addSp delSp modSp del">
        <pc:chgData name="Kazi Amit Hasan" userId="S::21kah20@queensu.ca::88149eda-b6ba-43a0-b4b6-328fa602d9d6" providerId="AD" clId="Web-{3A2B95A9-5C16-45D8-BBE1-A93F7F7243FC}" dt="2023-04-25T15:30:07.742" v="713"/>
        <pc:sldMkLst>
          <pc:docMk/>
          <pc:sldMk cId="435821942" sldId="287"/>
        </pc:sldMkLst>
        <pc:spChg chg="del">
          <ac:chgData name="Kazi Amit Hasan" userId="S::21kah20@queensu.ca::88149eda-b6ba-43a0-b4b6-328fa602d9d6" providerId="AD" clId="Web-{3A2B95A9-5C16-45D8-BBE1-A93F7F7243FC}" dt="2023-04-25T15:12:07.797" v="78"/>
          <ac:spMkLst>
            <pc:docMk/>
            <pc:sldMk cId="435821942" sldId="287"/>
            <ac:spMk id="2" creationId="{E802B0B6-D20C-4C33-BE2C-29808EA61023}"/>
          </ac:spMkLst>
        </pc:spChg>
        <pc:spChg chg="add mod">
          <ac:chgData name="Kazi Amit Hasan" userId="S::21kah20@queensu.ca::88149eda-b6ba-43a0-b4b6-328fa602d9d6" providerId="AD" clId="Web-{3A2B95A9-5C16-45D8-BBE1-A93F7F7243FC}" dt="2023-04-25T15:09:43.861" v="58" actId="14100"/>
          <ac:spMkLst>
            <pc:docMk/>
            <pc:sldMk cId="435821942" sldId="287"/>
            <ac:spMk id="4" creationId="{535DEEF2-60C4-12C3-5343-3506C7D7A31D}"/>
          </ac:spMkLst>
        </pc:spChg>
        <pc:spChg chg="mod">
          <ac:chgData name="Kazi Amit Hasan" userId="S::21kah20@queensu.ca::88149eda-b6ba-43a0-b4b6-328fa602d9d6" providerId="AD" clId="Web-{3A2B95A9-5C16-45D8-BBE1-A93F7F7243FC}" dt="2023-04-25T15:09:07.158" v="49" actId="14100"/>
          <ac:spMkLst>
            <pc:docMk/>
            <pc:sldMk cId="435821942" sldId="287"/>
            <ac:spMk id="5" creationId="{68AC74A5-86F5-8FF7-0BE2-19124AE06EE5}"/>
          </ac:spMkLst>
        </pc:spChg>
        <pc:spChg chg="add mod">
          <ac:chgData name="Kazi Amit Hasan" userId="S::21kah20@queensu.ca::88149eda-b6ba-43a0-b4b6-328fa602d9d6" providerId="AD" clId="Web-{3A2B95A9-5C16-45D8-BBE1-A93F7F7243FC}" dt="2023-04-25T15:10:29.329" v="59"/>
          <ac:spMkLst>
            <pc:docMk/>
            <pc:sldMk cId="435821942" sldId="287"/>
            <ac:spMk id="6" creationId="{9194623A-6112-4B5F-02F6-99629E62776F}"/>
          </ac:spMkLst>
        </pc:spChg>
        <pc:spChg chg="add del mod">
          <ac:chgData name="Kazi Amit Hasan" userId="S::21kah20@queensu.ca::88149eda-b6ba-43a0-b4b6-328fa602d9d6" providerId="AD" clId="Web-{3A2B95A9-5C16-45D8-BBE1-A93F7F7243FC}" dt="2023-04-25T15:10:38.423" v="63"/>
          <ac:spMkLst>
            <pc:docMk/>
            <pc:sldMk cId="435821942" sldId="287"/>
            <ac:spMk id="7" creationId="{B4E5FC40-236F-6E1C-7CC8-EE8EF9BC9F73}"/>
          </ac:spMkLst>
        </pc:spChg>
      </pc:sldChg>
      <pc:sldChg chg="addSp delSp modSp">
        <pc:chgData name="Kazi Amit Hasan" userId="S::21kah20@queensu.ca::88149eda-b6ba-43a0-b4b6-328fa602d9d6" providerId="AD" clId="Web-{3A2B95A9-5C16-45D8-BBE1-A93F7F7243FC}" dt="2023-04-25T15:11:58.766" v="77"/>
        <pc:sldMkLst>
          <pc:docMk/>
          <pc:sldMk cId="2112102032" sldId="289"/>
        </pc:sldMkLst>
        <pc:spChg chg="add mod">
          <ac:chgData name="Kazi Amit Hasan" userId="S::21kah20@queensu.ca::88149eda-b6ba-43a0-b4b6-328fa602d9d6" providerId="AD" clId="Web-{3A2B95A9-5C16-45D8-BBE1-A93F7F7243FC}" dt="2023-04-25T15:10:35.267" v="60"/>
          <ac:spMkLst>
            <pc:docMk/>
            <pc:sldMk cId="2112102032" sldId="289"/>
            <ac:spMk id="4" creationId="{3AD31508-79B9-0F88-59D5-3E416EC08E25}"/>
          </ac:spMkLst>
        </pc:spChg>
        <pc:spChg chg="del">
          <ac:chgData name="Kazi Amit Hasan" userId="S::21kah20@queensu.ca::88149eda-b6ba-43a0-b4b6-328fa602d9d6" providerId="AD" clId="Web-{3A2B95A9-5C16-45D8-BBE1-A93F7F7243FC}" dt="2023-04-25T15:11:58.766" v="77"/>
          <ac:spMkLst>
            <pc:docMk/>
            <pc:sldMk cId="2112102032" sldId="289"/>
            <ac:spMk id="10" creationId="{E7B28ADB-040E-916C-D7A8-8F4DE44D00EF}"/>
          </ac:spMkLst>
        </pc:spChg>
      </pc:sldChg>
      <pc:sldChg chg="addSp delSp modSp">
        <pc:chgData name="Kazi Amit Hasan" userId="S::21kah20@queensu.ca::88149eda-b6ba-43a0-b4b6-328fa602d9d6" providerId="AD" clId="Web-{3A2B95A9-5C16-45D8-BBE1-A93F7F7243FC}" dt="2023-04-25T15:15:28.796" v="122" actId="20577"/>
        <pc:sldMkLst>
          <pc:docMk/>
          <pc:sldMk cId="2730911551" sldId="290"/>
        </pc:sldMkLst>
        <pc:spChg chg="del">
          <ac:chgData name="Kazi Amit Hasan" userId="S::21kah20@queensu.ca::88149eda-b6ba-43a0-b4b6-328fa602d9d6" providerId="AD" clId="Web-{3A2B95A9-5C16-45D8-BBE1-A93F7F7243FC}" dt="2023-04-25T15:12:18.079" v="80"/>
          <ac:spMkLst>
            <pc:docMk/>
            <pc:sldMk cId="2730911551" sldId="290"/>
            <ac:spMk id="2" creationId="{E802B0B6-D20C-4C33-BE2C-29808EA61023}"/>
          </ac:spMkLst>
        </pc:spChg>
        <pc:spChg chg="add mod">
          <ac:chgData name="Kazi Amit Hasan" userId="S::21kah20@queensu.ca::88149eda-b6ba-43a0-b4b6-328fa602d9d6" providerId="AD" clId="Web-{3A2B95A9-5C16-45D8-BBE1-A93F7F7243FC}" dt="2023-04-25T15:10:35.267" v="60"/>
          <ac:spMkLst>
            <pc:docMk/>
            <pc:sldMk cId="2730911551" sldId="290"/>
            <ac:spMk id="4" creationId="{7F363A77-7769-2BBE-35CD-C005568D17F3}"/>
          </ac:spMkLst>
        </pc:spChg>
        <pc:spChg chg="mod">
          <ac:chgData name="Kazi Amit Hasan" userId="S::21kah20@queensu.ca::88149eda-b6ba-43a0-b4b6-328fa602d9d6" providerId="AD" clId="Web-{3A2B95A9-5C16-45D8-BBE1-A93F7F7243FC}" dt="2023-04-25T15:15:28.796" v="122" actId="20577"/>
          <ac:spMkLst>
            <pc:docMk/>
            <pc:sldMk cId="2730911551" sldId="290"/>
            <ac:spMk id="5" creationId="{68AC74A5-86F5-8FF7-0BE2-19124AE06EE5}"/>
          </ac:spMkLst>
        </pc:spChg>
      </pc:sldChg>
      <pc:sldChg chg="addSp delSp modSp">
        <pc:chgData name="Kazi Amit Hasan" userId="S::21kah20@queensu.ca::88149eda-b6ba-43a0-b4b6-328fa602d9d6" providerId="AD" clId="Web-{3A2B95A9-5C16-45D8-BBE1-A93F7F7243FC}" dt="2023-04-25T15:15:20.249" v="121" actId="20577"/>
        <pc:sldMkLst>
          <pc:docMk/>
          <pc:sldMk cId="1405974916" sldId="291"/>
        </pc:sldMkLst>
        <pc:spChg chg="del">
          <ac:chgData name="Kazi Amit Hasan" userId="S::21kah20@queensu.ca::88149eda-b6ba-43a0-b4b6-328fa602d9d6" providerId="AD" clId="Web-{3A2B95A9-5C16-45D8-BBE1-A93F7F7243FC}" dt="2023-04-25T15:12:24.110" v="81"/>
          <ac:spMkLst>
            <pc:docMk/>
            <pc:sldMk cId="1405974916" sldId="291"/>
            <ac:spMk id="2" creationId="{E802B0B6-D20C-4C33-BE2C-29808EA61023}"/>
          </ac:spMkLst>
        </pc:spChg>
        <pc:spChg chg="mod">
          <ac:chgData name="Kazi Amit Hasan" userId="S::21kah20@queensu.ca::88149eda-b6ba-43a0-b4b6-328fa602d9d6" providerId="AD" clId="Web-{3A2B95A9-5C16-45D8-BBE1-A93F7F7243FC}" dt="2023-04-25T15:15:20.249" v="121" actId="20577"/>
          <ac:spMkLst>
            <pc:docMk/>
            <pc:sldMk cId="1405974916" sldId="291"/>
            <ac:spMk id="5" creationId="{68AC74A5-86F5-8FF7-0BE2-19124AE06EE5}"/>
          </ac:spMkLst>
        </pc:spChg>
        <pc:spChg chg="add mod">
          <ac:chgData name="Kazi Amit Hasan" userId="S::21kah20@queensu.ca::88149eda-b6ba-43a0-b4b6-328fa602d9d6" providerId="AD" clId="Web-{3A2B95A9-5C16-45D8-BBE1-A93F7F7243FC}" dt="2023-04-25T15:10:35.267" v="60"/>
          <ac:spMkLst>
            <pc:docMk/>
            <pc:sldMk cId="1405974916" sldId="291"/>
            <ac:spMk id="6" creationId="{4C73A5F0-B4C6-083F-D47D-258B4421D1F3}"/>
          </ac:spMkLst>
        </pc:spChg>
      </pc:sldChg>
      <pc:sldChg chg="addSp delSp modSp">
        <pc:chgData name="Kazi Amit Hasan" userId="S::21kah20@queensu.ca::88149eda-b6ba-43a0-b4b6-328fa602d9d6" providerId="AD" clId="Web-{3A2B95A9-5C16-45D8-BBE1-A93F7F7243FC}" dt="2023-04-25T15:14:42.531" v="114" actId="20577"/>
        <pc:sldMkLst>
          <pc:docMk/>
          <pc:sldMk cId="2550899165" sldId="292"/>
        </pc:sldMkLst>
        <pc:spChg chg="del">
          <ac:chgData name="Kazi Amit Hasan" userId="S::21kah20@queensu.ca::88149eda-b6ba-43a0-b4b6-328fa602d9d6" providerId="AD" clId="Web-{3A2B95A9-5C16-45D8-BBE1-A93F7F7243FC}" dt="2023-04-25T15:12:30.219" v="82"/>
          <ac:spMkLst>
            <pc:docMk/>
            <pc:sldMk cId="2550899165" sldId="292"/>
            <ac:spMk id="2" creationId="{E802B0B6-D20C-4C33-BE2C-29808EA61023}"/>
          </ac:spMkLst>
        </pc:spChg>
        <pc:spChg chg="add mod">
          <ac:chgData name="Kazi Amit Hasan" userId="S::21kah20@queensu.ca::88149eda-b6ba-43a0-b4b6-328fa602d9d6" providerId="AD" clId="Web-{3A2B95A9-5C16-45D8-BBE1-A93F7F7243FC}" dt="2023-04-25T15:10:35.267" v="60"/>
          <ac:spMkLst>
            <pc:docMk/>
            <pc:sldMk cId="2550899165" sldId="292"/>
            <ac:spMk id="4" creationId="{DE3EBE8B-A7E0-B580-0453-49CC1F16D22C}"/>
          </ac:spMkLst>
        </pc:spChg>
        <pc:spChg chg="mod">
          <ac:chgData name="Kazi Amit Hasan" userId="S::21kah20@queensu.ca::88149eda-b6ba-43a0-b4b6-328fa602d9d6" providerId="AD" clId="Web-{3A2B95A9-5C16-45D8-BBE1-A93F7F7243FC}" dt="2023-04-25T15:14:42.531" v="114" actId="20577"/>
          <ac:spMkLst>
            <pc:docMk/>
            <pc:sldMk cId="2550899165" sldId="292"/>
            <ac:spMk id="5" creationId="{68AC74A5-86F5-8FF7-0BE2-19124AE06EE5}"/>
          </ac:spMkLst>
        </pc:spChg>
      </pc:sldChg>
      <pc:sldChg chg="addSp delSp modSp">
        <pc:chgData name="Kazi Amit Hasan" userId="S::21kah20@queensu.ca::88149eda-b6ba-43a0-b4b6-328fa602d9d6" providerId="AD" clId="Web-{3A2B95A9-5C16-45D8-BBE1-A93F7F7243FC}" dt="2023-04-25T15:54:39.309" v="798" actId="20577"/>
        <pc:sldMkLst>
          <pc:docMk/>
          <pc:sldMk cId="1828362117" sldId="293"/>
        </pc:sldMkLst>
        <pc:spChg chg="del">
          <ac:chgData name="Kazi Amit Hasan" userId="S::21kah20@queensu.ca::88149eda-b6ba-43a0-b4b6-328fa602d9d6" providerId="AD" clId="Web-{3A2B95A9-5C16-45D8-BBE1-A93F7F7243FC}" dt="2023-04-25T15:12:50.625" v="87"/>
          <ac:spMkLst>
            <pc:docMk/>
            <pc:sldMk cId="1828362117" sldId="293"/>
            <ac:spMk id="2" creationId="{E802B0B6-D20C-4C33-BE2C-29808EA61023}"/>
          </ac:spMkLst>
        </pc:spChg>
        <pc:spChg chg="mod">
          <ac:chgData name="Kazi Amit Hasan" userId="S::21kah20@queensu.ca::88149eda-b6ba-43a0-b4b6-328fa602d9d6" providerId="AD" clId="Web-{3A2B95A9-5C16-45D8-BBE1-A93F7F7243FC}" dt="2023-04-25T15:54:39.309" v="798" actId="20577"/>
          <ac:spMkLst>
            <pc:docMk/>
            <pc:sldMk cId="1828362117" sldId="293"/>
            <ac:spMk id="5" creationId="{68AC74A5-86F5-8FF7-0BE2-19124AE06EE5}"/>
          </ac:spMkLst>
        </pc:spChg>
        <pc:spChg chg="add mod">
          <ac:chgData name="Kazi Amit Hasan" userId="S::21kah20@queensu.ca::88149eda-b6ba-43a0-b4b6-328fa602d9d6" providerId="AD" clId="Web-{3A2B95A9-5C16-45D8-BBE1-A93F7F7243FC}" dt="2023-04-25T15:10:35.267" v="60"/>
          <ac:spMkLst>
            <pc:docMk/>
            <pc:sldMk cId="1828362117" sldId="293"/>
            <ac:spMk id="6" creationId="{0A6D2235-E9A2-5AAB-00DB-1DC8946915DC}"/>
          </ac:spMkLst>
        </pc:spChg>
      </pc:sldChg>
      <pc:sldChg chg="addSp delSp modSp">
        <pc:chgData name="Kazi Amit Hasan" userId="S::21kah20@queensu.ca::88149eda-b6ba-43a0-b4b6-328fa602d9d6" providerId="AD" clId="Web-{3A2B95A9-5C16-45D8-BBE1-A93F7F7243FC}" dt="2023-04-25T15:12:45.110" v="86"/>
        <pc:sldMkLst>
          <pc:docMk/>
          <pc:sldMk cId="1184286559" sldId="294"/>
        </pc:sldMkLst>
        <pc:spChg chg="del mod">
          <ac:chgData name="Kazi Amit Hasan" userId="S::21kah20@queensu.ca::88149eda-b6ba-43a0-b4b6-328fa602d9d6" providerId="AD" clId="Web-{3A2B95A9-5C16-45D8-BBE1-A93F7F7243FC}" dt="2023-04-25T15:12:45.110" v="86"/>
          <ac:spMkLst>
            <pc:docMk/>
            <pc:sldMk cId="1184286559" sldId="294"/>
            <ac:spMk id="2" creationId="{E802B0B6-D20C-4C33-BE2C-29808EA61023}"/>
          </ac:spMkLst>
        </pc:spChg>
        <pc:spChg chg="add del mod">
          <ac:chgData name="Kazi Amit Hasan" userId="S::21kah20@queensu.ca::88149eda-b6ba-43a0-b4b6-328fa602d9d6" providerId="AD" clId="Web-{3A2B95A9-5C16-45D8-BBE1-A93F7F7243FC}" dt="2023-04-25T15:12:40.094" v="85"/>
          <ac:spMkLst>
            <pc:docMk/>
            <pc:sldMk cId="1184286559" sldId="294"/>
            <ac:spMk id="6" creationId="{C9EAA100-5181-8797-1051-B14E3D17DF76}"/>
          </ac:spMkLst>
        </pc:spChg>
      </pc:sldChg>
      <pc:sldChg chg="addSp delSp modSp">
        <pc:chgData name="Kazi Amit Hasan" userId="S::21kah20@queensu.ca::88149eda-b6ba-43a0-b4b6-328fa602d9d6" providerId="AD" clId="Web-{3A2B95A9-5C16-45D8-BBE1-A93F7F7243FC}" dt="2023-04-25T15:52:18.091" v="785" actId="20577"/>
        <pc:sldMkLst>
          <pc:docMk/>
          <pc:sldMk cId="59027594" sldId="295"/>
        </pc:sldMkLst>
        <pc:spChg chg="del">
          <ac:chgData name="Kazi Amit Hasan" userId="S::21kah20@queensu.ca::88149eda-b6ba-43a0-b4b6-328fa602d9d6" providerId="AD" clId="Web-{3A2B95A9-5C16-45D8-BBE1-A93F7F7243FC}" dt="2023-04-25T15:12:55.656" v="88"/>
          <ac:spMkLst>
            <pc:docMk/>
            <pc:sldMk cId="59027594" sldId="295"/>
            <ac:spMk id="2" creationId="{E802B0B6-D20C-4C33-BE2C-29808EA61023}"/>
          </ac:spMkLst>
        </pc:spChg>
        <pc:spChg chg="add mod">
          <ac:chgData name="Kazi Amit Hasan" userId="S::21kah20@queensu.ca::88149eda-b6ba-43a0-b4b6-328fa602d9d6" providerId="AD" clId="Web-{3A2B95A9-5C16-45D8-BBE1-A93F7F7243FC}" dt="2023-04-25T15:10:35.267" v="60"/>
          <ac:spMkLst>
            <pc:docMk/>
            <pc:sldMk cId="59027594" sldId="295"/>
            <ac:spMk id="3" creationId="{2E09B745-6B59-D707-A390-38D678524382}"/>
          </ac:spMkLst>
        </pc:spChg>
        <pc:spChg chg="mod">
          <ac:chgData name="Kazi Amit Hasan" userId="S::21kah20@queensu.ca::88149eda-b6ba-43a0-b4b6-328fa602d9d6" providerId="AD" clId="Web-{3A2B95A9-5C16-45D8-BBE1-A93F7F7243FC}" dt="2023-04-25T15:52:18.091" v="785" actId="20577"/>
          <ac:spMkLst>
            <pc:docMk/>
            <pc:sldMk cId="59027594" sldId="295"/>
            <ac:spMk id="5" creationId="{68AC74A5-86F5-8FF7-0BE2-19124AE06EE5}"/>
          </ac:spMkLst>
        </pc:spChg>
        <pc:spChg chg="add mod">
          <ac:chgData name="Kazi Amit Hasan" userId="S::21kah20@queensu.ca::88149eda-b6ba-43a0-b4b6-328fa602d9d6" providerId="AD" clId="Web-{3A2B95A9-5C16-45D8-BBE1-A93F7F7243FC}" dt="2023-04-25T15:26:15.916" v="710" actId="20577"/>
          <ac:spMkLst>
            <pc:docMk/>
            <pc:sldMk cId="59027594" sldId="295"/>
            <ac:spMk id="6" creationId="{D638E0F9-1713-3661-5479-8E5077F56032}"/>
          </ac:spMkLst>
        </pc:spChg>
        <pc:spChg chg="mod">
          <ac:chgData name="Kazi Amit Hasan" userId="S::21kah20@queensu.ca::88149eda-b6ba-43a0-b4b6-328fa602d9d6" providerId="AD" clId="Web-{3A2B95A9-5C16-45D8-BBE1-A93F7F7243FC}" dt="2023-04-25T15:13:17.516" v="89" actId="20577"/>
          <ac:spMkLst>
            <pc:docMk/>
            <pc:sldMk cId="59027594" sldId="295"/>
            <ac:spMk id="17" creationId="{5F1C239B-4E47-9381-5075-74D4387D35B5}"/>
          </ac:spMkLst>
        </pc:spChg>
        <pc:graphicFrameChg chg="add del mod modGraphic">
          <ac:chgData name="Kazi Amit Hasan" userId="S::21kah20@queensu.ca::88149eda-b6ba-43a0-b4b6-328fa602d9d6" providerId="AD" clId="Web-{3A2B95A9-5C16-45D8-BBE1-A93F7F7243FC}" dt="2023-04-25T15:26:19.197" v="711"/>
          <ac:graphicFrameMkLst>
            <pc:docMk/>
            <pc:sldMk cId="59027594" sldId="295"/>
            <ac:graphicFrameMk id="4" creationId="{75B09BDC-00F1-8952-3D33-2A2E69D4F3BB}"/>
          </ac:graphicFrameMkLst>
        </pc:graphicFrameChg>
      </pc:sldChg>
      <pc:sldChg chg="new del">
        <pc:chgData name="Kazi Amit Hasan" userId="S::21kah20@queensu.ca::88149eda-b6ba-43a0-b4b6-328fa602d9d6" providerId="AD" clId="Web-{3A2B95A9-5C16-45D8-BBE1-A93F7F7243FC}" dt="2023-04-25T15:37:39.864" v="715"/>
        <pc:sldMkLst>
          <pc:docMk/>
          <pc:sldMk cId="566204342" sldId="296"/>
        </pc:sldMkLst>
      </pc:sldChg>
      <pc:sldChg chg="delSp modSp add ord replId">
        <pc:chgData name="Kazi Amit Hasan" userId="S::21kah20@queensu.ca::88149eda-b6ba-43a0-b4b6-328fa602d9d6" providerId="AD" clId="Web-{3A2B95A9-5C16-45D8-BBE1-A93F7F7243FC}" dt="2023-04-25T15:39:50.535" v="752" actId="1076"/>
        <pc:sldMkLst>
          <pc:docMk/>
          <pc:sldMk cId="2257569420" sldId="296"/>
        </pc:sldMkLst>
        <pc:spChg chg="del">
          <ac:chgData name="Kazi Amit Hasan" userId="S::21kah20@queensu.ca::88149eda-b6ba-43a0-b4b6-328fa602d9d6" providerId="AD" clId="Web-{3A2B95A9-5C16-45D8-BBE1-A93F7F7243FC}" dt="2023-04-25T15:38:13.410" v="720"/>
          <ac:spMkLst>
            <pc:docMk/>
            <pc:sldMk cId="2257569420" sldId="296"/>
            <ac:spMk id="8" creationId="{6E77259E-58FB-6975-B67F-63EAAA18E8CD}"/>
          </ac:spMkLst>
        </pc:spChg>
        <pc:spChg chg="mod">
          <ac:chgData name="Kazi Amit Hasan" userId="S::21kah20@queensu.ca::88149eda-b6ba-43a0-b4b6-328fa602d9d6" providerId="AD" clId="Web-{3A2B95A9-5C16-45D8-BBE1-A93F7F7243FC}" dt="2023-04-25T15:39:33.800" v="750" actId="20577"/>
          <ac:spMkLst>
            <pc:docMk/>
            <pc:sldMk cId="2257569420" sldId="296"/>
            <ac:spMk id="9" creationId="{1D3BFAD1-58FB-01AC-707B-F1518FFE3525}"/>
          </ac:spMkLst>
        </pc:spChg>
        <pc:spChg chg="mod">
          <ac:chgData name="Kazi Amit Hasan" userId="S::21kah20@queensu.ca::88149eda-b6ba-43a0-b4b6-328fa602d9d6" providerId="AD" clId="Web-{3A2B95A9-5C16-45D8-BBE1-A93F7F7243FC}" dt="2023-04-25T15:39:48.816" v="751" actId="1076"/>
          <ac:spMkLst>
            <pc:docMk/>
            <pc:sldMk cId="2257569420" sldId="296"/>
            <ac:spMk id="11" creationId="{157683B2-465C-86BB-56A0-13CA3C6A080C}"/>
          </ac:spMkLst>
        </pc:spChg>
        <pc:picChg chg="mod">
          <ac:chgData name="Kazi Amit Hasan" userId="S::21kah20@queensu.ca::88149eda-b6ba-43a0-b4b6-328fa602d9d6" providerId="AD" clId="Web-{3A2B95A9-5C16-45D8-BBE1-A93F7F7243FC}" dt="2023-04-25T15:39:50.535" v="752" actId="1076"/>
          <ac:picMkLst>
            <pc:docMk/>
            <pc:sldMk cId="2257569420" sldId="296"/>
            <ac:picMk id="7" creationId="{9E54D4E5-482F-4EE5-9A96-101CB65D958B}"/>
          </ac:picMkLst>
        </pc:picChg>
      </pc:sldChg>
      <pc:sldChg chg="addSp delSp modSp new">
        <pc:chgData name="Kazi Amit Hasan" userId="S::21kah20@queensu.ca::88149eda-b6ba-43a0-b4b6-328fa602d9d6" providerId="AD" clId="Web-{3A2B95A9-5C16-45D8-BBE1-A93F7F7243FC}" dt="2023-04-25T15:51:22.076" v="783" actId="1076"/>
        <pc:sldMkLst>
          <pc:docMk/>
          <pc:sldMk cId="30080038" sldId="297"/>
        </pc:sldMkLst>
        <pc:spChg chg="mod">
          <ac:chgData name="Kazi Amit Hasan" userId="S::21kah20@queensu.ca::88149eda-b6ba-43a0-b4b6-328fa602d9d6" providerId="AD" clId="Web-{3A2B95A9-5C16-45D8-BBE1-A93F7F7243FC}" dt="2023-04-25T15:50:48.576" v="775" actId="14100"/>
          <ac:spMkLst>
            <pc:docMk/>
            <pc:sldMk cId="30080038" sldId="297"/>
            <ac:spMk id="2" creationId="{5008E5CD-8E79-B926-95AB-7C4ADE7B768C}"/>
          </ac:spMkLst>
        </pc:spChg>
        <pc:spChg chg="del">
          <ac:chgData name="Kazi Amit Hasan" userId="S::21kah20@queensu.ca::88149eda-b6ba-43a0-b4b6-328fa602d9d6" providerId="AD" clId="Web-{3A2B95A9-5C16-45D8-BBE1-A93F7F7243FC}" dt="2023-04-25T15:50:02.749" v="764"/>
          <ac:spMkLst>
            <pc:docMk/>
            <pc:sldMk cId="30080038" sldId="297"/>
            <ac:spMk id="3" creationId="{C3FFF49D-6C1F-C0E8-EE19-E45ED7039635}"/>
          </ac:spMkLst>
        </pc:spChg>
        <pc:spChg chg="del">
          <ac:chgData name="Kazi Amit Hasan" userId="S::21kah20@queensu.ca::88149eda-b6ba-43a0-b4b6-328fa602d9d6" providerId="AD" clId="Web-{3A2B95A9-5C16-45D8-BBE1-A93F7F7243FC}" dt="2023-04-25T15:50:34.358" v="767"/>
          <ac:spMkLst>
            <pc:docMk/>
            <pc:sldMk cId="30080038" sldId="297"/>
            <ac:spMk id="4" creationId="{B9E78887-575B-676B-4BCD-5A8FFAE74F77}"/>
          </ac:spMkLst>
        </pc:spChg>
        <pc:spChg chg="del">
          <ac:chgData name="Kazi Amit Hasan" userId="S::21kah20@queensu.ca::88149eda-b6ba-43a0-b4b6-328fa602d9d6" providerId="AD" clId="Web-{3A2B95A9-5C16-45D8-BBE1-A93F7F7243FC}" dt="2023-04-25T15:50:06.311" v="765"/>
          <ac:spMkLst>
            <pc:docMk/>
            <pc:sldMk cId="30080038" sldId="297"/>
            <ac:spMk id="5" creationId="{D59F2F15-0549-2879-F8E1-96C5755B1D86}"/>
          </ac:spMkLst>
        </pc:spChg>
        <pc:spChg chg="del">
          <ac:chgData name="Kazi Amit Hasan" userId="S::21kah20@queensu.ca::88149eda-b6ba-43a0-b4b6-328fa602d9d6" providerId="AD" clId="Web-{3A2B95A9-5C16-45D8-BBE1-A93F7F7243FC}" dt="2023-04-25T15:51:05.436" v="779"/>
          <ac:spMkLst>
            <pc:docMk/>
            <pc:sldMk cId="30080038" sldId="297"/>
            <ac:spMk id="6" creationId="{D37173D7-E512-87BE-D3C0-39A7A20E1CFF}"/>
          </ac:spMkLst>
        </pc:spChg>
        <pc:picChg chg="add mod">
          <ac:chgData name="Kazi Amit Hasan" userId="S::21kah20@queensu.ca::88149eda-b6ba-43a0-b4b6-328fa602d9d6" providerId="AD" clId="Web-{3A2B95A9-5C16-45D8-BBE1-A93F7F7243FC}" dt="2023-04-25T15:50:51.045" v="776" actId="1076"/>
          <ac:picMkLst>
            <pc:docMk/>
            <pc:sldMk cId="30080038" sldId="297"/>
            <ac:picMk id="9" creationId="{58DED29F-68D0-8243-DDF4-C7F425F7A583}"/>
          </ac:picMkLst>
        </pc:picChg>
        <pc:picChg chg="add mod">
          <ac:chgData name="Kazi Amit Hasan" userId="S::21kah20@queensu.ca::88149eda-b6ba-43a0-b4b6-328fa602d9d6" providerId="AD" clId="Web-{3A2B95A9-5C16-45D8-BBE1-A93F7F7243FC}" dt="2023-04-25T15:51:11.154" v="781" actId="1076"/>
          <ac:picMkLst>
            <pc:docMk/>
            <pc:sldMk cId="30080038" sldId="297"/>
            <ac:picMk id="11" creationId="{DA7A84A2-9398-5C3D-9A35-0C6554515540}"/>
          </ac:picMkLst>
        </pc:picChg>
        <pc:picChg chg="add mod">
          <ac:chgData name="Kazi Amit Hasan" userId="S::21kah20@queensu.ca::88149eda-b6ba-43a0-b4b6-328fa602d9d6" providerId="AD" clId="Web-{3A2B95A9-5C16-45D8-BBE1-A93F7F7243FC}" dt="2023-04-25T15:51:22.076" v="783" actId="1076"/>
          <ac:picMkLst>
            <pc:docMk/>
            <pc:sldMk cId="30080038" sldId="297"/>
            <ac:picMk id="13" creationId="{AA336532-6A3E-B635-AA7A-C7CC49DBCEE8}"/>
          </ac:picMkLst>
        </pc:picChg>
      </pc:sldChg>
      <pc:sldMasterChg chg="mod modSldLayout">
        <pc:chgData name="Kazi Amit Hasan" userId="S::21kah20@queensu.ca::88149eda-b6ba-43a0-b4b6-328fa602d9d6" providerId="AD" clId="Web-{3A2B95A9-5C16-45D8-BBE1-A93F7F7243FC}" dt="2023-04-25T15:10:39.314" v="65"/>
        <pc:sldMasterMkLst>
          <pc:docMk/>
          <pc:sldMasterMk cId="2312756246" sldId="2147483672"/>
        </pc:sldMasterMkLst>
        <pc:sldLayoutChg chg="mod">
          <pc:chgData name="Kazi Amit Hasan" userId="S::21kah20@queensu.ca::88149eda-b6ba-43a0-b4b6-328fa602d9d6" providerId="AD" clId="Web-{3A2B95A9-5C16-45D8-BBE1-A93F7F7243FC}" dt="2023-04-25T15:10:39.314" v="65"/>
          <pc:sldLayoutMkLst>
            <pc:docMk/>
            <pc:sldMasterMk cId="2312756246" sldId="2147483672"/>
            <pc:sldLayoutMk cId="3372913766" sldId="2147483673"/>
          </pc:sldLayoutMkLst>
        </pc:sldLayoutChg>
        <pc:sldLayoutChg chg="mod">
          <pc:chgData name="Kazi Amit Hasan" userId="S::21kah20@queensu.ca::88149eda-b6ba-43a0-b4b6-328fa602d9d6" providerId="AD" clId="Web-{3A2B95A9-5C16-45D8-BBE1-A93F7F7243FC}" dt="2023-04-25T15:10:39.314" v="65"/>
          <pc:sldLayoutMkLst>
            <pc:docMk/>
            <pc:sldMasterMk cId="2312756246" sldId="2147483672"/>
            <pc:sldLayoutMk cId="3423793934" sldId="2147483674"/>
          </pc:sldLayoutMkLst>
        </pc:sldLayoutChg>
        <pc:sldLayoutChg chg="mod">
          <pc:chgData name="Kazi Amit Hasan" userId="S::21kah20@queensu.ca::88149eda-b6ba-43a0-b4b6-328fa602d9d6" providerId="AD" clId="Web-{3A2B95A9-5C16-45D8-BBE1-A93F7F7243FC}" dt="2023-04-25T15:10:39.314" v="65"/>
          <pc:sldLayoutMkLst>
            <pc:docMk/>
            <pc:sldMasterMk cId="2312756246" sldId="2147483672"/>
            <pc:sldLayoutMk cId="3484156981" sldId="2147483675"/>
          </pc:sldLayoutMkLst>
        </pc:sldLayoutChg>
        <pc:sldLayoutChg chg="mod">
          <pc:chgData name="Kazi Amit Hasan" userId="S::21kah20@queensu.ca::88149eda-b6ba-43a0-b4b6-328fa602d9d6" providerId="AD" clId="Web-{3A2B95A9-5C16-45D8-BBE1-A93F7F7243FC}" dt="2023-04-25T15:10:39.314" v="65"/>
          <pc:sldLayoutMkLst>
            <pc:docMk/>
            <pc:sldMasterMk cId="2312756246" sldId="2147483672"/>
            <pc:sldLayoutMk cId="4262116730" sldId="2147483676"/>
          </pc:sldLayoutMkLst>
        </pc:sldLayoutChg>
        <pc:sldLayoutChg chg="mod">
          <pc:chgData name="Kazi Amit Hasan" userId="S::21kah20@queensu.ca::88149eda-b6ba-43a0-b4b6-328fa602d9d6" providerId="AD" clId="Web-{3A2B95A9-5C16-45D8-BBE1-A93F7F7243FC}" dt="2023-04-25T15:10:39.314" v="65"/>
          <pc:sldLayoutMkLst>
            <pc:docMk/>
            <pc:sldMasterMk cId="2312756246" sldId="2147483672"/>
            <pc:sldLayoutMk cId="66367740" sldId="2147483677"/>
          </pc:sldLayoutMkLst>
        </pc:sldLayoutChg>
        <pc:sldLayoutChg chg="mod">
          <pc:chgData name="Kazi Amit Hasan" userId="S::21kah20@queensu.ca::88149eda-b6ba-43a0-b4b6-328fa602d9d6" providerId="AD" clId="Web-{3A2B95A9-5C16-45D8-BBE1-A93F7F7243FC}" dt="2023-04-25T15:10:39.314" v="65"/>
          <pc:sldLayoutMkLst>
            <pc:docMk/>
            <pc:sldMasterMk cId="2312756246" sldId="2147483672"/>
            <pc:sldLayoutMk cId="541857503" sldId="2147483678"/>
          </pc:sldLayoutMkLst>
        </pc:sldLayoutChg>
        <pc:sldLayoutChg chg="mod">
          <pc:chgData name="Kazi Amit Hasan" userId="S::21kah20@queensu.ca::88149eda-b6ba-43a0-b4b6-328fa602d9d6" providerId="AD" clId="Web-{3A2B95A9-5C16-45D8-BBE1-A93F7F7243FC}" dt="2023-04-25T15:10:39.314" v="65"/>
          <pc:sldLayoutMkLst>
            <pc:docMk/>
            <pc:sldMasterMk cId="2312756246" sldId="2147483672"/>
            <pc:sldLayoutMk cId="1361557509" sldId="2147483679"/>
          </pc:sldLayoutMkLst>
        </pc:sldLayoutChg>
        <pc:sldLayoutChg chg="mod">
          <pc:chgData name="Kazi Amit Hasan" userId="S::21kah20@queensu.ca::88149eda-b6ba-43a0-b4b6-328fa602d9d6" providerId="AD" clId="Web-{3A2B95A9-5C16-45D8-BBE1-A93F7F7243FC}" dt="2023-04-25T15:10:39.314" v="65"/>
          <pc:sldLayoutMkLst>
            <pc:docMk/>
            <pc:sldMasterMk cId="2312756246" sldId="2147483672"/>
            <pc:sldLayoutMk cId="205382688" sldId="2147483680"/>
          </pc:sldLayoutMkLst>
        </pc:sldLayoutChg>
        <pc:sldLayoutChg chg="mod">
          <pc:chgData name="Kazi Amit Hasan" userId="S::21kah20@queensu.ca::88149eda-b6ba-43a0-b4b6-328fa602d9d6" providerId="AD" clId="Web-{3A2B95A9-5C16-45D8-BBE1-A93F7F7243FC}" dt="2023-04-25T15:10:39.314" v="65"/>
          <pc:sldLayoutMkLst>
            <pc:docMk/>
            <pc:sldMasterMk cId="2312756246" sldId="2147483672"/>
            <pc:sldLayoutMk cId="1866940416" sldId="2147483681"/>
          </pc:sldLayoutMkLst>
        </pc:sldLayoutChg>
        <pc:sldLayoutChg chg="mod">
          <pc:chgData name="Kazi Amit Hasan" userId="S::21kah20@queensu.ca::88149eda-b6ba-43a0-b4b6-328fa602d9d6" providerId="AD" clId="Web-{3A2B95A9-5C16-45D8-BBE1-A93F7F7243FC}" dt="2023-04-25T15:10:39.314" v="65"/>
          <pc:sldLayoutMkLst>
            <pc:docMk/>
            <pc:sldMasterMk cId="2312756246" sldId="2147483672"/>
            <pc:sldLayoutMk cId="762208361" sldId="2147483682"/>
          </pc:sldLayoutMkLst>
        </pc:sldLayoutChg>
        <pc:sldLayoutChg chg="mod">
          <pc:chgData name="Kazi Amit Hasan" userId="S::21kah20@queensu.ca::88149eda-b6ba-43a0-b4b6-328fa602d9d6" providerId="AD" clId="Web-{3A2B95A9-5C16-45D8-BBE1-A93F7F7243FC}" dt="2023-04-25T15:10:39.314" v="65"/>
          <pc:sldLayoutMkLst>
            <pc:docMk/>
            <pc:sldMasterMk cId="2312756246" sldId="2147483672"/>
            <pc:sldLayoutMk cId="1487871603" sldId="2147483683"/>
          </pc:sldLayoutMkLst>
        </pc:sldLayoutChg>
      </pc:sldMasterChg>
    </pc:docChg>
  </pc:docChgLst>
  <pc:docChgLst>
    <pc:chgData name="Elyas Rashno" userId="S::22er2@queensu.ca::c00abea2-b970-47ad-9f95-197cc15c8fd5" providerId="AD" clId="Web-{0A04DE49-2C21-A076-8BC7-6FE913717FFA}"/>
    <pc:docChg chg="addSld delSld modSld">
      <pc:chgData name="Elyas Rashno" userId="S::22er2@queensu.ca::c00abea2-b970-47ad-9f95-197cc15c8fd5" providerId="AD" clId="Web-{0A04DE49-2C21-A076-8BC7-6FE913717FFA}" dt="2023-04-24T22:31:41.875" v="301" actId="20577"/>
      <pc:docMkLst>
        <pc:docMk/>
      </pc:docMkLst>
      <pc:sldChg chg="modSp">
        <pc:chgData name="Elyas Rashno" userId="S::22er2@queensu.ca::c00abea2-b970-47ad-9f95-197cc15c8fd5" providerId="AD" clId="Web-{0A04DE49-2C21-A076-8BC7-6FE913717FFA}" dt="2023-04-24T18:19:09.796" v="16" actId="20577"/>
        <pc:sldMkLst>
          <pc:docMk/>
          <pc:sldMk cId="109857222" sldId="256"/>
        </pc:sldMkLst>
        <pc:spChg chg="mod">
          <ac:chgData name="Elyas Rashno" userId="S::22er2@queensu.ca::c00abea2-b970-47ad-9f95-197cc15c8fd5" providerId="AD" clId="Web-{0A04DE49-2C21-A076-8BC7-6FE913717FFA}" dt="2023-04-24T18:12:15.150" v="14" actId="20577"/>
          <ac:spMkLst>
            <pc:docMk/>
            <pc:sldMk cId="109857222" sldId="256"/>
            <ac:spMk id="2" creationId="{00000000-0000-0000-0000-000000000000}"/>
          </ac:spMkLst>
        </pc:spChg>
        <pc:spChg chg="mod">
          <ac:chgData name="Elyas Rashno" userId="S::22er2@queensu.ca::c00abea2-b970-47ad-9f95-197cc15c8fd5" providerId="AD" clId="Web-{0A04DE49-2C21-A076-8BC7-6FE913717FFA}" dt="2023-04-24T18:19:09.796" v="16" actId="20577"/>
          <ac:spMkLst>
            <pc:docMk/>
            <pc:sldMk cId="109857222" sldId="256"/>
            <ac:spMk id="3" creationId="{00000000-0000-0000-0000-000000000000}"/>
          </ac:spMkLst>
        </pc:spChg>
      </pc:sldChg>
      <pc:sldChg chg="modSp">
        <pc:chgData name="Elyas Rashno" userId="S::22er2@queensu.ca::c00abea2-b970-47ad-9f95-197cc15c8fd5" providerId="AD" clId="Web-{0A04DE49-2C21-A076-8BC7-6FE913717FFA}" dt="2023-04-24T19:29:34.854" v="19" actId="20577"/>
        <pc:sldMkLst>
          <pc:docMk/>
          <pc:sldMk cId="976664" sldId="260"/>
        </pc:sldMkLst>
        <pc:spChg chg="mod">
          <ac:chgData name="Elyas Rashno" userId="S::22er2@queensu.ca::c00abea2-b970-47ad-9f95-197cc15c8fd5" providerId="AD" clId="Web-{0A04DE49-2C21-A076-8BC7-6FE913717FFA}" dt="2023-04-24T19:29:34.854" v="19" actId="20577"/>
          <ac:spMkLst>
            <pc:docMk/>
            <pc:sldMk cId="976664" sldId="260"/>
            <ac:spMk id="2" creationId="{0E766513-FD63-E023-36E8-271A91AA85DF}"/>
          </ac:spMkLst>
        </pc:spChg>
      </pc:sldChg>
      <pc:sldChg chg="modSp">
        <pc:chgData name="Elyas Rashno" userId="S::22er2@queensu.ca::c00abea2-b970-47ad-9f95-197cc15c8fd5" providerId="AD" clId="Web-{0A04DE49-2C21-A076-8BC7-6FE913717FFA}" dt="2023-04-24T19:30:14.931" v="23" actId="20577"/>
        <pc:sldMkLst>
          <pc:docMk/>
          <pc:sldMk cId="3111983896" sldId="262"/>
        </pc:sldMkLst>
        <pc:spChg chg="mod">
          <ac:chgData name="Elyas Rashno" userId="S::22er2@queensu.ca::c00abea2-b970-47ad-9f95-197cc15c8fd5" providerId="AD" clId="Web-{0A04DE49-2C21-A076-8BC7-6FE913717FFA}" dt="2023-04-24T19:30:14.931" v="23" actId="20577"/>
          <ac:spMkLst>
            <pc:docMk/>
            <pc:sldMk cId="3111983896" sldId="262"/>
            <ac:spMk id="2" creationId="{0E766513-FD63-E023-36E8-271A91AA85DF}"/>
          </ac:spMkLst>
        </pc:spChg>
      </pc:sldChg>
      <pc:sldChg chg="add del replId">
        <pc:chgData name="Elyas Rashno" userId="S::22er2@queensu.ca::c00abea2-b970-47ad-9f95-197cc15c8fd5" providerId="AD" clId="Web-{0A04DE49-2C21-A076-8BC7-6FE913717FFA}" dt="2023-04-24T19:30:07.150" v="20"/>
        <pc:sldMkLst>
          <pc:docMk/>
          <pc:sldMk cId="167881961" sldId="281"/>
        </pc:sldMkLst>
      </pc:sldChg>
      <pc:sldChg chg="addSp delSp modSp add replId">
        <pc:chgData name="Elyas Rashno" userId="S::22er2@queensu.ca::c00abea2-b970-47ad-9f95-197cc15c8fd5" providerId="AD" clId="Web-{0A04DE49-2C21-A076-8BC7-6FE913717FFA}" dt="2023-04-24T22:18:51.439" v="245" actId="14100"/>
        <pc:sldMkLst>
          <pc:docMk/>
          <pc:sldMk cId="937602842" sldId="281"/>
        </pc:sldMkLst>
        <pc:spChg chg="mod">
          <ac:chgData name="Elyas Rashno" userId="S::22er2@queensu.ca::c00abea2-b970-47ad-9f95-197cc15c8fd5" providerId="AD" clId="Web-{0A04DE49-2C21-A076-8BC7-6FE913717FFA}" dt="2023-04-24T22:18:51.439" v="245" actId="14100"/>
          <ac:spMkLst>
            <pc:docMk/>
            <pc:sldMk cId="937602842" sldId="281"/>
            <ac:spMk id="2" creationId="{0E766513-FD63-E023-36E8-271A91AA85DF}"/>
          </ac:spMkLst>
        </pc:spChg>
        <pc:spChg chg="del">
          <ac:chgData name="Elyas Rashno" userId="S::22er2@queensu.ca::c00abea2-b970-47ad-9f95-197cc15c8fd5" providerId="AD" clId="Web-{0A04DE49-2C21-A076-8BC7-6FE913717FFA}" dt="2023-04-24T19:31:10.462" v="37"/>
          <ac:spMkLst>
            <pc:docMk/>
            <pc:sldMk cId="937602842" sldId="281"/>
            <ac:spMk id="3" creationId="{3CFBFE9E-3038-C417-FC60-0F9CAF8DB420}"/>
          </ac:spMkLst>
        </pc:spChg>
        <pc:spChg chg="add mod">
          <ac:chgData name="Elyas Rashno" userId="S::22er2@queensu.ca::c00abea2-b970-47ad-9f95-197cc15c8fd5" providerId="AD" clId="Web-{0A04DE49-2C21-A076-8BC7-6FE913717FFA}" dt="2023-04-24T20:39:53.123" v="125" actId="20577"/>
          <ac:spMkLst>
            <pc:docMk/>
            <pc:sldMk cId="937602842" sldId="281"/>
            <ac:spMk id="3" creationId="{C8B47FD0-21ED-65F6-7C94-6F99EB213516}"/>
          </ac:spMkLst>
        </pc:spChg>
        <pc:spChg chg="add mod">
          <ac:chgData name="Elyas Rashno" userId="S::22er2@queensu.ca::c00abea2-b970-47ad-9f95-197cc15c8fd5" providerId="AD" clId="Web-{0A04DE49-2C21-A076-8BC7-6FE913717FFA}" dt="2023-04-24T20:49:29.340" v="181" actId="20577"/>
          <ac:spMkLst>
            <pc:docMk/>
            <pc:sldMk cId="937602842" sldId="281"/>
            <ac:spMk id="5" creationId="{1489DDF9-B6D5-61D5-B7D7-01102046517D}"/>
          </ac:spMkLst>
        </pc:spChg>
        <pc:spChg chg="mod">
          <ac:chgData name="Elyas Rashno" userId="S::22er2@queensu.ca::c00abea2-b970-47ad-9f95-197cc15c8fd5" providerId="AD" clId="Web-{0A04DE49-2C21-A076-8BC7-6FE913717FFA}" dt="2023-04-24T19:48:12.790" v="65" actId="1076"/>
          <ac:spMkLst>
            <pc:docMk/>
            <pc:sldMk cId="937602842" sldId="281"/>
            <ac:spMk id="7" creationId="{1B16EBC4-6733-FB0B-DEE1-292CE80CF434}"/>
          </ac:spMkLst>
        </pc:spChg>
        <pc:spChg chg="del mod">
          <ac:chgData name="Elyas Rashno" userId="S::22er2@queensu.ca::c00abea2-b970-47ad-9f95-197cc15c8fd5" providerId="AD" clId="Web-{0A04DE49-2C21-A076-8BC7-6FE913717FFA}" dt="2023-04-24T19:31:46.039" v="54"/>
          <ac:spMkLst>
            <pc:docMk/>
            <pc:sldMk cId="937602842" sldId="281"/>
            <ac:spMk id="21" creationId="{74FEC5E8-1FC0-0D49-9E18-D1C5457C51E9}"/>
          </ac:spMkLst>
        </pc:spChg>
        <pc:spChg chg="del mod">
          <ac:chgData name="Elyas Rashno" userId="S::22er2@queensu.ca::c00abea2-b970-47ad-9f95-197cc15c8fd5" providerId="AD" clId="Web-{0A04DE49-2C21-A076-8BC7-6FE913717FFA}" dt="2023-04-24T19:31:35.477" v="49"/>
          <ac:spMkLst>
            <pc:docMk/>
            <pc:sldMk cId="937602842" sldId="281"/>
            <ac:spMk id="24" creationId="{5B675E71-2915-9AB7-B3A3-EFBDAAF23F74}"/>
          </ac:spMkLst>
        </pc:spChg>
        <pc:spChg chg="del">
          <ac:chgData name="Elyas Rashno" userId="S::22er2@queensu.ca::c00abea2-b970-47ad-9f95-197cc15c8fd5" providerId="AD" clId="Web-{0A04DE49-2C21-A076-8BC7-6FE913717FFA}" dt="2023-04-24T19:31:07.353" v="35"/>
          <ac:spMkLst>
            <pc:docMk/>
            <pc:sldMk cId="937602842" sldId="281"/>
            <ac:spMk id="25" creationId="{7C92CFEC-F0CF-9384-356F-3C31C0B07F91}"/>
          </ac:spMkLst>
        </pc:spChg>
        <pc:spChg chg="del">
          <ac:chgData name="Elyas Rashno" userId="S::22er2@queensu.ca::c00abea2-b970-47ad-9f95-197cc15c8fd5" providerId="AD" clId="Web-{0A04DE49-2C21-A076-8BC7-6FE913717FFA}" dt="2023-04-24T19:31:24.727" v="44"/>
          <ac:spMkLst>
            <pc:docMk/>
            <pc:sldMk cId="937602842" sldId="281"/>
            <ac:spMk id="26" creationId="{AFC11D58-3D80-415F-C1E3-448867AA1438}"/>
          </ac:spMkLst>
        </pc:spChg>
        <pc:spChg chg="del mod">
          <ac:chgData name="Elyas Rashno" userId="S::22er2@queensu.ca::c00abea2-b970-47ad-9f95-197cc15c8fd5" providerId="AD" clId="Web-{0A04DE49-2C21-A076-8BC7-6FE913717FFA}" dt="2023-04-24T19:31:21.774" v="43"/>
          <ac:spMkLst>
            <pc:docMk/>
            <pc:sldMk cId="937602842" sldId="281"/>
            <ac:spMk id="27" creationId="{3B6BD334-87E7-CB23-C4AD-40053212E90D}"/>
          </ac:spMkLst>
        </pc:spChg>
        <pc:picChg chg="add mod">
          <ac:chgData name="Elyas Rashno" userId="S::22er2@queensu.ca::c00abea2-b970-47ad-9f95-197cc15c8fd5" providerId="AD" clId="Web-{0A04DE49-2C21-A076-8BC7-6FE913717FFA}" dt="2023-04-24T20:06:33.929" v="81" actId="1076"/>
          <ac:picMkLst>
            <pc:docMk/>
            <pc:sldMk cId="937602842" sldId="281"/>
            <ac:picMk id="4" creationId="{10693605-EC38-9825-B9B7-4DD3BC18E5A0}"/>
          </ac:picMkLst>
        </pc:picChg>
        <pc:picChg chg="del">
          <ac:chgData name="Elyas Rashno" userId="S::22er2@queensu.ca::c00abea2-b970-47ad-9f95-197cc15c8fd5" providerId="AD" clId="Web-{0A04DE49-2C21-A076-8BC7-6FE913717FFA}" dt="2023-04-24T19:31:38.727" v="51"/>
          <ac:picMkLst>
            <pc:docMk/>
            <pc:sldMk cId="937602842" sldId="281"/>
            <ac:picMk id="4" creationId="{97A9B197-A461-864E-5B12-161855F43755}"/>
          </ac:picMkLst>
        </pc:picChg>
        <pc:picChg chg="del">
          <ac:chgData name="Elyas Rashno" userId="S::22er2@queensu.ca::c00abea2-b970-47ad-9f95-197cc15c8fd5" providerId="AD" clId="Web-{0A04DE49-2C21-A076-8BC7-6FE913717FFA}" dt="2023-04-24T19:31:26.571" v="45"/>
          <ac:picMkLst>
            <pc:docMk/>
            <pc:sldMk cId="937602842" sldId="281"/>
            <ac:picMk id="5" creationId="{3F54857D-8D9D-4258-5950-67D374AB5DDB}"/>
          </ac:picMkLst>
        </pc:picChg>
        <pc:picChg chg="del">
          <ac:chgData name="Elyas Rashno" userId="S::22er2@queensu.ca::c00abea2-b970-47ad-9f95-197cc15c8fd5" providerId="AD" clId="Web-{0A04DE49-2C21-A076-8BC7-6FE913717FFA}" dt="2023-04-24T19:31:02.931" v="33"/>
          <ac:picMkLst>
            <pc:docMk/>
            <pc:sldMk cId="937602842" sldId="281"/>
            <ac:picMk id="6" creationId="{3EB9D4AF-E8E5-8519-1220-34DD52B5B194}"/>
          </ac:picMkLst>
        </pc:picChg>
        <pc:picChg chg="del">
          <ac:chgData name="Elyas Rashno" userId="S::22er2@queensu.ca::c00abea2-b970-47ad-9f95-197cc15c8fd5" providerId="AD" clId="Web-{0A04DE49-2C21-A076-8BC7-6FE913717FFA}" dt="2023-04-24T19:31:40.071" v="52"/>
          <ac:picMkLst>
            <pc:docMk/>
            <pc:sldMk cId="937602842" sldId="281"/>
            <ac:picMk id="8" creationId="{E716F49A-3A24-B7FC-578A-7B3B8504C8F7}"/>
          </ac:picMkLst>
        </pc:picChg>
        <pc:picChg chg="del">
          <ac:chgData name="Elyas Rashno" userId="S::22er2@queensu.ca::c00abea2-b970-47ad-9f95-197cc15c8fd5" providerId="AD" clId="Web-{0A04DE49-2C21-A076-8BC7-6FE913717FFA}" dt="2023-04-24T19:31:15.680" v="40"/>
          <ac:picMkLst>
            <pc:docMk/>
            <pc:sldMk cId="937602842" sldId="281"/>
            <ac:picMk id="9" creationId="{71CF3729-34FB-6E9C-0C4A-FB9C8A27FE52}"/>
          </ac:picMkLst>
        </pc:picChg>
        <pc:picChg chg="del">
          <ac:chgData name="Elyas Rashno" userId="S::22er2@queensu.ca::c00abea2-b970-47ad-9f95-197cc15c8fd5" providerId="AD" clId="Web-{0A04DE49-2C21-A076-8BC7-6FE913717FFA}" dt="2023-04-24T19:31:27.805" v="46"/>
          <ac:picMkLst>
            <pc:docMk/>
            <pc:sldMk cId="937602842" sldId="281"/>
            <ac:picMk id="13" creationId="{1FCAAA7B-3E5F-7740-2343-6ACABE4B0D58}"/>
          </ac:picMkLst>
        </pc:picChg>
        <pc:picChg chg="del">
          <ac:chgData name="Elyas Rashno" userId="S::22er2@queensu.ca::c00abea2-b970-47ad-9f95-197cc15c8fd5" providerId="AD" clId="Web-{0A04DE49-2C21-A076-8BC7-6FE913717FFA}" dt="2023-04-24T19:31:04.134" v="34"/>
          <ac:picMkLst>
            <pc:docMk/>
            <pc:sldMk cId="937602842" sldId="281"/>
            <ac:picMk id="14" creationId="{17C8A630-2307-69C8-C395-999AB4F34C42}"/>
          </ac:picMkLst>
        </pc:picChg>
        <pc:picChg chg="del">
          <ac:chgData name="Elyas Rashno" userId="S::22er2@queensu.ca::c00abea2-b970-47ad-9f95-197cc15c8fd5" providerId="AD" clId="Web-{0A04DE49-2C21-A076-8BC7-6FE913717FFA}" dt="2023-04-24T19:31:08.759" v="36"/>
          <ac:picMkLst>
            <pc:docMk/>
            <pc:sldMk cId="937602842" sldId="281"/>
            <ac:picMk id="15" creationId="{068592E0-CBC4-A471-887D-F647BB5281CC}"/>
          </ac:picMkLst>
        </pc:picChg>
        <pc:picChg chg="del">
          <ac:chgData name="Elyas Rashno" userId="S::22er2@queensu.ca::c00abea2-b970-47ad-9f95-197cc15c8fd5" providerId="AD" clId="Web-{0A04DE49-2C21-A076-8BC7-6FE913717FFA}" dt="2023-04-24T19:31:17.040" v="41"/>
          <ac:picMkLst>
            <pc:docMk/>
            <pc:sldMk cId="937602842" sldId="281"/>
            <ac:picMk id="16" creationId="{F90A1796-7FF2-3EB4-C383-8F19C2B6FD40}"/>
          </ac:picMkLst>
        </pc:picChg>
        <pc:cxnChg chg="del">
          <ac:chgData name="Elyas Rashno" userId="S::22er2@queensu.ca::c00abea2-b970-47ad-9f95-197cc15c8fd5" providerId="AD" clId="Web-{0A04DE49-2C21-A076-8BC7-6FE913717FFA}" dt="2023-04-24T19:31:37.258" v="50"/>
          <ac:cxnSpMkLst>
            <pc:docMk/>
            <pc:sldMk cId="937602842" sldId="281"/>
            <ac:cxnSpMk id="17" creationId="{2CE210F2-46A7-EED3-12D8-714FF274F87D}"/>
          </ac:cxnSpMkLst>
        </pc:cxnChg>
        <pc:cxnChg chg="del">
          <ac:chgData name="Elyas Rashno" userId="S::22er2@queensu.ca::c00abea2-b970-47ad-9f95-197cc15c8fd5" providerId="AD" clId="Web-{0A04DE49-2C21-A076-8BC7-6FE913717FFA}" dt="2023-04-24T19:31:34.040" v="48"/>
          <ac:cxnSpMkLst>
            <pc:docMk/>
            <pc:sldMk cId="937602842" sldId="281"/>
            <ac:cxnSpMk id="18" creationId="{4ADCCFA0-1C6E-6773-1E9B-9D856B35F093}"/>
          </ac:cxnSpMkLst>
        </pc:cxnChg>
        <pc:cxnChg chg="del">
          <ac:chgData name="Elyas Rashno" userId="S::22er2@queensu.ca::c00abea2-b970-47ad-9f95-197cc15c8fd5" providerId="AD" clId="Web-{0A04DE49-2C21-A076-8BC7-6FE913717FFA}" dt="2023-04-24T19:31:12.446" v="38"/>
          <ac:cxnSpMkLst>
            <pc:docMk/>
            <pc:sldMk cId="937602842" sldId="281"/>
            <ac:cxnSpMk id="19" creationId="{A040F096-4570-A7BB-9D35-0F68EA0B07ED}"/>
          </ac:cxnSpMkLst>
        </pc:cxnChg>
        <pc:cxnChg chg="del">
          <ac:chgData name="Elyas Rashno" userId="S::22er2@queensu.ca::c00abea2-b970-47ad-9f95-197cc15c8fd5" providerId="AD" clId="Web-{0A04DE49-2C21-A076-8BC7-6FE913717FFA}" dt="2023-04-24T19:31:14.321" v="39"/>
          <ac:cxnSpMkLst>
            <pc:docMk/>
            <pc:sldMk cId="937602842" sldId="281"/>
            <ac:cxnSpMk id="20" creationId="{5AB19ECD-302F-66ED-BEB8-9F0A332342E9}"/>
          </ac:cxnSpMkLst>
        </pc:cxnChg>
      </pc:sldChg>
      <pc:sldChg chg="addSp delSp modSp add replId">
        <pc:chgData name="Elyas Rashno" userId="S::22er2@queensu.ca::c00abea2-b970-47ad-9f95-197cc15c8fd5" providerId="AD" clId="Web-{0A04DE49-2C21-A076-8BC7-6FE913717FFA}" dt="2023-04-24T22:18:34.361" v="243" actId="14100"/>
        <pc:sldMkLst>
          <pc:docMk/>
          <pc:sldMk cId="2532376608" sldId="282"/>
        </pc:sldMkLst>
        <pc:spChg chg="mod">
          <ac:chgData name="Elyas Rashno" userId="S::22er2@queensu.ca::c00abea2-b970-47ad-9f95-197cc15c8fd5" providerId="AD" clId="Web-{0A04DE49-2C21-A076-8BC7-6FE913717FFA}" dt="2023-04-24T22:18:34.361" v="243" actId="14100"/>
          <ac:spMkLst>
            <pc:docMk/>
            <pc:sldMk cId="2532376608" sldId="282"/>
            <ac:spMk id="2" creationId="{0E766513-FD63-E023-36E8-271A91AA85DF}"/>
          </ac:spMkLst>
        </pc:spChg>
        <pc:spChg chg="mod">
          <ac:chgData name="Elyas Rashno" userId="S::22er2@queensu.ca::c00abea2-b970-47ad-9f95-197cc15c8fd5" providerId="AD" clId="Web-{0A04DE49-2C21-A076-8BC7-6FE913717FFA}" dt="2023-04-24T22:18:25.439" v="241" actId="20577"/>
          <ac:spMkLst>
            <pc:docMk/>
            <pc:sldMk cId="2532376608" sldId="282"/>
            <ac:spMk id="3" creationId="{C8B47FD0-21ED-65F6-7C94-6F99EB213516}"/>
          </ac:spMkLst>
        </pc:spChg>
        <pc:spChg chg="add mod">
          <ac:chgData name="Elyas Rashno" userId="S::22er2@queensu.ca::c00abea2-b970-47ad-9f95-197cc15c8fd5" providerId="AD" clId="Web-{0A04DE49-2C21-A076-8BC7-6FE913717FFA}" dt="2023-04-24T20:47:59.653" v="163" actId="20577"/>
          <ac:spMkLst>
            <pc:docMk/>
            <pc:sldMk cId="2532376608" sldId="282"/>
            <ac:spMk id="5" creationId="{547C37D8-179B-DC96-06BB-41E029B33EDD}"/>
          </ac:spMkLst>
        </pc:spChg>
        <pc:spChg chg="mod">
          <ac:chgData name="Elyas Rashno" userId="S::22er2@queensu.ca::c00abea2-b970-47ad-9f95-197cc15c8fd5" providerId="AD" clId="Web-{0A04DE49-2C21-A076-8BC7-6FE913717FFA}" dt="2023-04-24T20:40:58.670" v="133" actId="14100"/>
          <ac:spMkLst>
            <pc:docMk/>
            <pc:sldMk cId="2532376608" sldId="282"/>
            <ac:spMk id="7" creationId="{1B16EBC4-6733-FB0B-DEE1-292CE80CF434}"/>
          </ac:spMkLst>
        </pc:spChg>
        <pc:picChg chg="del">
          <ac:chgData name="Elyas Rashno" userId="S::22er2@queensu.ca::c00abea2-b970-47ad-9f95-197cc15c8fd5" providerId="AD" clId="Web-{0A04DE49-2C21-A076-8BC7-6FE913717FFA}" dt="2023-04-24T22:16:14.626" v="218"/>
          <ac:picMkLst>
            <pc:docMk/>
            <pc:sldMk cId="2532376608" sldId="282"/>
            <ac:picMk id="4" creationId="{10693605-EC38-9825-B9B7-4DD3BC18E5A0}"/>
          </ac:picMkLst>
        </pc:picChg>
      </pc:sldChg>
      <pc:sldChg chg="new del">
        <pc:chgData name="Elyas Rashno" userId="S::22er2@queensu.ca::c00abea2-b970-47ad-9f95-197cc15c8fd5" providerId="AD" clId="Web-{0A04DE49-2C21-A076-8BC7-6FE913717FFA}" dt="2023-04-24T20:40:22.779" v="128"/>
        <pc:sldMkLst>
          <pc:docMk/>
          <pc:sldMk cId="1758250171" sldId="283"/>
        </pc:sldMkLst>
      </pc:sldChg>
      <pc:sldChg chg="modSp add replId">
        <pc:chgData name="Elyas Rashno" userId="S::22er2@queensu.ca::c00abea2-b970-47ad-9f95-197cc15c8fd5" providerId="AD" clId="Web-{0A04DE49-2C21-A076-8BC7-6FE913717FFA}" dt="2023-04-24T22:16:43.454" v="228" actId="14100"/>
        <pc:sldMkLst>
          <pc:docMk/>
          <pc:sldMk cId="2723826663" sldId="283"/>
        </pc:sldMkLst>
        <pc:spChg chg="mod">
          <ac:chgData name="Elyas Rashno" userId="S::22er2@queensu.ca::c00abea2-b970-47ad-9f95-197cc15c8fd5" providerId="AD" clId="Web-{0A04DE49-2C21-A076-8BC7-6FE913717FFA}" dt="2023-04-24T22:16:43.454" v="228" actId="14100"/>
          <ac:spMkLst>
            <pc:docMk/>
            <pc:sldMk cId="2723826663" sldId="283"/>
            <ac:spMk id="2" creationId="{0E766513-FD63-E023-36E8-271A91AA85DF}"/>
          </ac:spMkLst>
        </pc:spChg>
        <pc:spChg chg="mod">
          <ac:chgData name="Elyas Rashno" userId="S::22er2@queensu.ca::c00abea2-b970-47ad-9f95-197cc15c8fd5" providerId="AD" clId="Web-{0A04DE49-2C21-A076-8BC7-6FE913717FFA}" dt="2023-04-24T22:16:27.126" v="222" actId="20577"/>
          <ac:spMkLst>
            <pc:docMk/>
            <pc:sldMk cId="2723826663" sldId="283"/>
            <ac:spMk id="3" creationId="{C8B47FD0-21ED-65F6-7C94-6F99EB213516}"/>
          </ac:spMkLst>
        </pc:spChg>
        <pc:spChg chg="mod">
          <ac:chgData name="Elyas Rashno" userId="S::22er2@queensu.ca::c00abea2-b970-47ad-9f95-197cc15c8fd5" providerId="AD" clId="Web-{0A04DE49-2C21-A076-8BC7-6FE913717FFA}" dt="2023-04-24T22:16:31.798" v="224" actId="20577"/>
          <ac:spMkLst>
            <pc:docMk/>
            <pc:sldMk cId="2723826663" sldId="283"/>
            <ac:spMk id="5" creationId="{547C37D8-179B-DC96-06BB-41E029B33EDD}"/>
          </ac:spMkLst>
        </pc:spChg>
        <pc:spChg chg="mod">
          <ac:chgData name="Elyas Rashno" userId="S::22er2@queensu.ca::c00abea2-b970-47ad-9f95-197cc15c8fd5" providerId="AD" clId="Web-{0A04DE49-2C21-A076-8BC7-6FE913717FFA}" dt="2023-04-24T22:16:35.986" v="226" actId="20577"/>
          <ac:spMkLst>
            <pc:docMk/>
            <pc:sldMk cId="2723826663" sldId="283"/>
            <ac:spMk id="7" creationId="{1B16EBC4-6733-FB0B-DEE1-292CE80CF434}"/>
          </ac:spMkLst>
        </pc:spChg>
      </pc:sldChg>
      <pc:sldChg chg="modSp add replId">
        <pc:chgData name="Elyas Rashno" userId="S::22er2@queensu.ca::c00abea2-b970-47ad-9f95-197cc15c8fd5" providerId="AD" clId="Web-{0A04DE49-2C21-A076-8BC7-6FE913717FFA}" dt="2023-04-24T22:17:07.986" v="236" actId="20577"/>
        <pc:sldMkLst>
          <pc:docMk/>
          <pc:sldMk cId="3761081046" sldId="284"/>
        </pc:sldMkLst>
        <pc:spChg chg="mod">
          <ac:chgData name="Elyas Rashno" userId="S::22er2@queensu.ca::c00abea2-b970-47ad-9f95-197cc15c8fd5" providerId="AD" clId="Web-{0A04DE49-2C21-A076-8BC7-6FE913717FFA}" dt="2023-04-24T22:17:07.986" v="236" actId="20577"/>
          <ac:spMkLst>
            <pc:docMk/>
            <pc:sldMk cId="3761081046" sldId="284"/>
            <ac:spMk id="2" creationId="{0E766513-FD63-E023-36E8-271A91AA85DF}"/>
          </ac:spMkLst>
        </pc:spChg>
        <pc:spChg chg="mod">
          <ac:chgData name="Elyas Rashno" userId="S::22er2@queensu.ca::c00abea2-b970-47ad-9f95-197cc15c8fd5" providerId="AD" clId="Web-{0A04DE49-2C21-A076-8BC7-6FE913717FFA}" dt="2023-04-24T22:16:48.470" v="230" actId="20577"/>
          <ac:spMkLst>
            <pc:docMk/>
            <pc:sldMk cId="3761081046" sldId="284"/>
            <ac:spMk id="3" creationId="{C8B47FD0-21ED-65F6-7C94-6F99EB213516}"/>
          </ac:spMkLst>
        </pc:spChg>
        <pc:spChg chg="mod">
          <ac:chgData name="Elyas Rashno" userId="S::22er2@queensu.ca::c00abea2-b970-47ad-9f95-197cc15c8fd5" providerId="AD" clId="Web-{0A04DE49-2C21-A076-8BC7-6FE913717FFA}" dt="2023-04-24T22:16:52.829" v="232" actId="20577"/>
          <ac:spMkLst>
            <pc:docMk/>
            <pc:sldMk cId="3761081046" sldId="284"/>
            <ac:spMk id="5" creationId="{547C37D8-179B-DC96-06BB-41E029B33EDD}"/>
          </ac:spMkLst>
        </pc:spChg>
        <pc:spChg chg="mod">
          <ac:chgData name="Elyas Rashno" userId="S::22er2@queensu.ca::c00abea2-b970-47ad-9f95-197cc15c8fd5" providerId="AD" clId="Web-{0A04DE49-2C21-A076-8BC7-6FE913717FFA}" dt="2023-04-24T22:17:03.564" v="235" actId="14100"/>
          <ac:spMkLst>
            <pc:docMk/>
            <pc:sldMk cId="3761081046" sldId="284"/>
            <ac:spMk id="7" creationId="{1B16EBC4-6733-FB0B-DEE1-292CE80CF434}"/>
          </ac:spMkLst>
        </pc:spChg>
      </pc:sldChg>
      <pc:sldChg chg="addSp delSp modSp new">
        <pc:chgData name="Elyas Rashno" userId="S::22er2@queensu.ca::c00abea2-b970-47ad-9f95-197cc15c8fd5" providerId="AD" clId="Web-{0A04DE49-2C21-A076-8BC7-6FE913717FFA}" dt="2023-04-24T22:31:41.875" v="301" actId="20577"/>
        <pc:sldMkLst>
          <pc:docMk/>
          <pc:sldMk cId="940892442" sldId="285"/>
        </pc:sldMkLst>
        <pc:spChg chg="mod">
          <ac:chgData name="Elyas Rashno" userId="S::22er2@queensu.ca::c00abea2-b970-47ad-9f95-197cc15c8fd5" providerId="AD" clId="Web-{0A04DE49-2C21-A076-8BC7-6FE913717FFA}" dt="2023-04-24T22:20:48.470" v="262" actId="20577"/>
          <ac:spMkLst>
            <pc:docMk/>
            <pc:sldMk cId="940892442" sldId="285"/>
            <ac:spMk id="2" creationId="{E1B9349B-D417-48BC-6A67-375FD7DB8B43}"/>
          </ac:spMkLst>
        </pc:spChg>
        <pc:spChg chg="del mod">
          <ac:chgData name="Elyas Rashno" userId="S::22er2@queensu.ca::c00abea2-b970-47ad-9f95-197cc15c8fd5" providerId="AD" clId="Web-{0A04DE49-2C21-A076-8BC7-6FE913717FFA}" dt="2023-04-24T22:21:05.735" v="266"/>
          <ac:spMkLst>
            <pc:docMk/>
            <pc:sldMk cId="940892442" sldId="285"/>
            <ac:spMk id="3" creationId="{23A9E02F-2F7D-DC8B-FA8C-059BD4077E2E}"/>
          </ac:spMkLst>
        </pc:spChg>
        <pc:spChg chg="mod">
          <ac:chgData name="Elyas Rashno" userId="S::22er2@queensu.ca::c00abea2-b970-47ad-9f95-197cc15c8fd5" providerId="AD" clId="Web-{0A04DE49-2C21-A076-8BC7-6FE913717FFA}" dt="2023-04-24T22:31:41.875" v="301" actId="20577"/>
          <ac:spMkLst>
            <pc:docMk/>
            <pc:sldMk cId="940892442" sldId="285"/>
            <ac:spMk id="4" creationId="{EFC34766-AE9D-5AAC-7F73-E501677FC7BF}"/>
          </ac:spMkLst>
        </pc:spChg>
        <pc:spChg chg="del">
          <ac:chgData name="Elyas Rashno" userId="S::22er2@queensu.ca::c00abea2-b970-47ad-9f95-197cc15c8fd5" providerId="AD" clId="Web-{0A04DE49-2C21-A076-8BC7-6FE913717FFA}" dt="2023-04-24T22:20:55.439" v="264"/>
          <ac:spMkLst>
            <pc:docMk/>
            <pc:sldMk cId="940892442" sldId="285"/>
            <ac:spMk id="5" creationId="{A442A067-4C0F-6F78-98C0-A4CE4912DBB7}"/>
          </ac:spMkLst>
        </pc:spChg>
        <pc:spChg chg="del">
          <ac:chgData name="Elyas Rashno" userId="S::22er2@queensu.ca::c00abea2-b970-47ad-9f95-197cc15c8fd5" providerId="AD" clId="Web-{0A04DE49-2C21-A076-8BC7-6FE913717FFA}" dt="2023-04-24T22:20:53.095" v="263"/>
          <ac:spMkLst>
            <pc:docMk/>
            <pc:sldMk cId="940892442" sldId="285"/>
            <ac:spMk id="6" creationId="{B71AFA8C-C7D7-446B-7419-541F4643943D}"/>
          </ac:spMkLst>
        </pc:spChg>
        <pc:spChg chg="add del mod">
          <ac:chgData name="Elyas Rashno" userId="S::22er2@queensu.ca::c00abea2-b970-47ad-9f95-197cc15c8fd5" providerId="AD" clId="Web-{0A04DE49-2C21-A076-8BC7-6FE913717FFA}" dt="2023-04-24T22:21:10.126" v="267"/>
          <ac:spMkLst>
            <pc:docMk/>
            <pc:sldMk cId="940892442" sldId="285"/>
            <ac:spMk id="8" creationId="{25A7528B-4630-B48B-AB9E-91022033208A}"/>
          </ac:spMkLst>
        </pc:spChg>
      </pc:sldChg>
    </pc:docChg>
  </pc:docChgLst>
  <pc:docChgLst>
    <pc:chgData name="Nafiz Sadman" userId="S::22ns29@queensu.ca::bd12a171-d061-4db3-9555-ff5ea7ccfd81" providerId="AD" clId="Web-{0453FA1E-4A9B-2B56-68B0-A0C994AF624F}"/>
    <pc:docChg chg="delSld modSld sldOrd">
      <pc:chgData name="Nafiz Sadman" userId="S::22ns29@queensu.ca::bd12a171-d061-4db3-9555-ff5ea7ccfd81" providerId="AD" clId="Web-{0453FA1E-4A9B-2B56-68B0-A0C994AF624F}" dt="2023-04-25T15:52:12.620" v="206" actId="20577"/>
      <pc:docMkLst>
        <pc:docMk/>
      </pc:docMkLst>
      <pc:sldChg chg="modSp">
        <pc:chgData name="Nafiz Sadman" userId="S::22ns29@queensu.ca::bd12a171-d061-4db3-9555-ff5ea7ccfd81" providerId="AD" clId="Web-{0453FA1E-4A9B-2B56-68B0-A0C994AF624F}" dt="2023-04-25T15:25:25.553" v="8" actId="20577"/>
        <pc:sldMkLst>
          <pc:docMk/>
          <pc:sldMk cId="109857222" sldId="256"/>
        </pc:sldMkLst>
        <pc:spChg chg="mod">
          <ac:chgData name="Nafiz Sadman" userId="S::22ns29@queensu.ca::bd12a171-d061-4db3-9555-ff5ea7ccfd81" providerId="AD" clId="Web-{0453FA1E-4A9B-2B56-68B0-A0C994AF624F}" dt="2023-04-25T15:25:25.553" v="8" actId="20577"/>
          <ac:spMkLst>
            <pc:docMk/>
            <pc:sldMk cId="109857222" sldId="256"/>
            <ac:spMk id="2" creationId="{00000000-0000-0000-0000-000000000000}"/>
          </ac:spMkLst>
        </pc:spChg>
      </pc:sldChg>
      <pc:sldChg chg="modSp">
        <pc:chgData name="Nafiz Sadman" userId="S::22ns29@queensu.ca::bd12a171-d061-4db3-9555-ff5ea7ccfd81" providerId="AD" clId="Web-{0453FA1E-4A9B-2B56-68B0-A0C994AF624F}" dt="2023-04-25T15:51:12.918" v="199" actId="20577"/>
        <pc:sldMkLst>
          <pc:docMk/>
          <pc:sldMk cId="976664" sldId="260"/>
        </pc:sldMkLst>
        <pc:spChg chg="mod">
          <ac:chgData name="Nafiz Sadman" userId="S::22ns29@queensu.ca::bd12a171-d061-4db3-9555-ff5ea7ccfd81" providerId="AD" clId="Web-{0453FA1E-4A9B-2B56-68B0-A0C994AF624F}" dt="2023-04-25T15:51:12.918" v="199" actId="20577"/>
          <ac:spMkLst>
            <pc:docMk/>
            <pc:sldMk cId="976664" sldId="260"/>
            <ac:spMk id="2" creationId="{0E766513-FD63-E023-36E8-271A91AA85DF}"/>
          </ac:spMkLst>
        </pc:spChg>
      </pc:sldChg>
      <pc:sldChg chg="addSp delSp modSp">
        <pc:chgData name="Nafiz Sadman" userId="S::22ns29@queensu.ca::bd12a171-d061-4db3-9555-ff5ea7ccfd81" providerId="AD" clId="Web-{0453FA1E-4A9B-2B56-68B0-A0C994AF624F}" dt="2023-04-25T15:51:12.386" v="198" actId="20577"/>
        <pc:sldMkLst>
          <pc:docMk/>
          <pc:sldMk cId="3111983896" sldId="262"/>
        </pc:sldMkLst>
        <pc:spChg chg="del">
          <ac:chgData name="Nafiz Sadman" userId="S::22ns29@queensu.ca::bd12a171-d061-4db3-9555-ff5ea7ccfd81" providerId="AD" clId="Web-{0453FA1E-4A9B-2B56-68B0-A0C994AF624F}" dt="2023-04-25T15:39:29.148" v="62"/>
          <ac:spMkLst>
            <pc:docMk/>
            <pc:sldMk cId="3111983896" sldId="262"/>
            <ac:spMk id="2" creationId="{0E766513-FD63-E023-36E8-271A91AA85DF}"/>
          </ac:spMkLst>
        </pc:spChg>
        <pc:spChg chg="add del mod">
          <ac:chgData name="Nafiz Sadman" userId="S::22ns29@queensu.ca::bd12a171-d061-4db3-9555-ff5ea7ccfd81" providerId="AD" clId="Web-{0453FA1E-4A9B-2B56-68B0-A0C994AF624F}" dt="2023-04-25T15:39:36.429" v="64"/>
          <ac:spMkLst>
            <pc:docMk/>
            <pc:sldMk cId="3111983896" sldId="262"/>
            <ac:spMk id="12" creationId="{51B3C8AF-95AC-FD80-23B3-49C540F70C93}"/>
          </ac:spMkLst>
        </pc:spChg>
        <pc:spChg chg="add mod">
          <ac:chgData name="Nafiz Sadman" userId="S::22ns29@queensu.ca::bd12a171-d061-4db3-9555-ff5ea7ccfd81" providerId="AD" clId="Web-{0453FA1E-4A9B-2B56-68B0-A0C994AF624F}" dt="2023-04-25T15:51:12.386" v="198" actId="20577"/>
          <ac:spMkLst>
            <pc:docMk/>
            <pc:sldMk cId="3111983896" sldId="262"/>
            <ac:spMk id="23" creationId="{875FC5A6-4770-33AF-573F-4420DC11F1F5}"/>
          </ac:spMkLst>
        </pc:spChg>
      </pc:sldChg>
      <pc:sldChg chg="del">
        <pc:chgData name="Nafiz Sadman" userId="S::22ns29@queensu.ca::bd12a171-d061-4db3-9555-ff5ea7ccfd81" providerId="AD" clId="Web-{0453FA1E-4A9B-2B56-68B0-A0C994AF624F}" dt="2023-04-25T15:42:54.270" v="110"/>
        <pc:sldMkLst>
          <pc:docMk/>
          <pc:sldMk cId="2325849485" sldId="265"/>
        </pc:sldMkLst>
      </pc:sldChg>
      <pc:sldChg chg="addSp delSp modSp ord">
        <pc:chgData name="Nafiz Sadman" userId="S::22ns29@queensu.ca::bd12a171-d061-4db3-9555-ff5ea7ccfd81" providerId="AD" clId="Web-{0453FA1E-4A9B-2B56-68B0-A0C994AF624F}" dt="2023-04-25T15:48:51.920" v="171" actId="20577"/>
        <pc:sldMkLst>
          <pc:docMk/>
          <pc:sldMk cId="1232020015" sldId="267"/>
        </pc:sldMkLst>
        <pc:spChg chg="del">
          <ac:chgData name="Nafiz Sadman" userId="S::22ns29@queensu.ca::bd12a171-d061-4db3-9555-ff5ea7ccfd81" providerId="AD" clId="Web-{0453FA1E-4A9B-2B56-68B0-A0C994AF624F}" dt="2023-04-25T15:42:34.239" v="105"/>
          <ac:spMkLst>
            <pc:docMk/>
            <pc:sldMk cId="1232020015" sldId="267"/>
            <ac:spMk id="2" creationId="{0E766513-FD63-E023-36E8-271A91AA85DF}"/>
          </ac:spMkLst>
        </pc:spChg>
        <pc:spChg chg="add del mod">
          <ac:chgData name="Nafiz Sadman" userId="S::22ns29@queensu.ca::bd12a171-d061-4db3-9555-ff5ea7ccfd81" providerId="AD" clId="Web-{0453FA1E-4A9B-2B56-68B0-A0C994AF624F}" dt="2023-04-25T15:43:31.519" v="117"/>
          <ac:spMkLst>
            <pc:docMk/>
            <pc:sldMk cId="1232020015" sldId="267"/>
            <ac:spMk id="11" creationId="{D44A5A30-8421-AA30-D322-8738EC785BB1}"/>
          </ac:spMkLst>
        </pc:spChg>
        <pc:spChg chg="add mod">
          <ac:chgData name="Nafiz Sadman" userId="S::22ns29@queensu.ca::bd12a171-d061-4db3-9555-ff5ea7ccfd81" providerId="AD" clId="Web-{0453FA1E-4A9B-2B56-68B0-A0C994AF624F}" dt="2023-04-25T15:48:51.920" v="171" actId="20577"/>
          <ac:spMkLst>
            <pc:docMk/>
            <pc:sldMk cId="1232020015" sldId="267"/>
            <ac:spMk id="13" creationId="{C2A2989E-8B63-C002-4955-DFE65DA39B9D}"/>
          </ac:spMkLst>
        </pc:spChg>
      </pc:sldChg>
      <pc:sldChg chg="addSp delSp modSp ord">
        <pc:chgData name="Nafiz Sadman" userId="S::22ns29@queensu.ca::bd12a171-d061-4db3-9555-ff5ea7ccfd81" providerId="AD" clId="Web-{0453FA1E-4A9B-2B56-68B0-A0C994AF624F}" dt="2023-04-25T15:50:45.606" v="194" actId="20577"/>
        <pc:sldMkLst>
          <pc:docMk/>
          <pc:sldMk cId="3203971741" sldId="268"/>
        </pc:sldMkLst>
        <pc:spChg chg="del mod">
          <ac:chgData name="Nafiz Sadman" userId="S::22ns29@queensu.ca::bd12a171-d061-4db3-9555-ff5ea7ccfd81" providerId="AD" clId="Web-{0453FA1E-4A9B-2B56-68B0-A0C994AF624F}" dt="2023-04-25T15:35:07.278" v="27"/>
          <ac:spMkLst>
            <pc:docMk/>
            <pc:sldMk cId="3203971741" sldId="268"/>
            <ac:spMk id="2" creationId="{0E766513-FD63-E023-36E8-271A91AA85DF}"/>
          </ac:spMkLst>
        </pc:spChg>
        <pc:spChg chg="add del">
          <ac:chgData name="Nafiz Sadman" userId="S::22ns29@queensu.ca::bd12a171-d061-4db3-9555-ff5ea7ccfd81" providerId="AD" clId="Web-{0453FA1E-4A9B-2B56-68B0-A0C994AF624F}" dt="2023-04-25T15:35:03.418" v="25"/>
          <ac:spMkLst>
            <pc:docMk/>
            <pc:sldMk cId="3203971741" sldId="268"/>
            <ac:spMk id="8" creationId="{9A4523F7-8B68-E3F2-0748-0F3C2512204F}"/>
          </ac:spMkLst>
        </pc:spChg>
        <pc:spChg chg="add del mod">
          <ac:chgData name="Nafiz Sadman" userId="S::22ns29@queensu.ca::bd12a171-d061-4db3-9555-ff5ea7ccfd81" providerId="AD" clId="Web-{0453FA1E-4A9B-2B56-68B0-A0C994AF624F}" dt="2023-04-25T15:35:08.793" v="28"/>
          <ac:spMkLst>
            <pc:docMk/>
            <pc:sldMk cId="3203971741" sldId="268"/>
            <ac:spMk id="10" creationId="{ABF70F65-806B-87C2-4E6E-41D3847D9F7E}"/>
          </ac:spMkLst>
        </pc:spChg>
        <pc:spChg chg="add del mod">
          <ac:chgData name="Nafiz Sadman" userId="S::22ns29@queensu.ca::bd12a171-d061-4db3-9555-ff5ea7ccfd81" providerId="AD" clId="Web-{0453FA1E-4A9B-2B56-68B0-A0C994AF624F}" dt="2023-04-25T15:40:00.007" v="70"/>
          <ac:spMkLst>
            <pc:docMk/>
            <pc:sldMk cId="3203971741" sldId="268"/>
            <ac:spMk id="12" creationId="{5B21FFEE-1DFC-E76D-D99B-4A5C751E1C61}"/>
          </ac:spMkLst>
        </pc:spChg>
        <pc:spChg chg="add del mod">
          <ac:chgData name="Nafiz Sadman" userId="S::22ns29@queensu.ca::bd12a171-d061-4db3-9555-ff5ea7ccfd81" providerId="AD" clId="Web-{0453FA1E-4A9B-2B56-68B0-A0C994AF624F}" dt="2023-04-25T15:40:03.288" v="71"/>
          <ac:spMkLst>
            <pc:docMk/>
            <pc:sldMk cId="3203971741" sldId="268"/>
            <ac:spMk id="14" creationId="{42C4361D-7148-1EAA-6BE5-F6E4EE8EDF83}"/>
          </ac:spMkLst>
        </pc:spChg>
        <pc:spChg chg="add mod">
          <ac:chgData name="Nafiz Sadman" userId="S::22ns29@queensu.ca::bd12a171-d061-4db3-9555-ff5ea7ccfd81" providerId="AD" clId="Web-{0453FA1E-4A9B-2B56-68B0-A0C994AF624F}" dt="2023-04-25T15:50:45.606" v="194" actId="20577"/>
          <ac:spMkLst>
            <pc:docMk/>
            <pc:sldMk cId="3203971741" sldId="268"/>
            <ac:spMk id="16" creationId="{80406A81-54A3-3295-7E50-D9E232D5063F}"/>
          </ac:spMkLst>
        </pc:spChg>
      </pc:sldChg>
      <pc:sldChg chg="addSp delSp modSp">
        <pc:chgData name="Nafiz Sadman" userId="S::22ns29@queensu.ca::bd12a171-d061-4db3-9555-ff5ea7ccfd81" providerId="AD" clId="Web-{0453FA1E-4A9B-2B56-68B0-A0C994AF624F}" dt="2023-04-25T15:50:12.481" v="188" actId="20577"/>
        <pc:sldMkLst>
          <pc:docMk/>
          <pc:sldMk cId="1226492025" sldId="275"/>
        </pc:sldMkLst>
        <pc:spChg chg="add del mod">
          <ac:chgData name="Nafiz Sadman" userId="S::22ns29@queensu.ca::bd12a171-d061-4db3-9555-ff5ea7ccfd81" providerId="AD" clId="Web-{0453FA1E-4A9B-2B56-68B0-A0C994AF624F}" dt="2023-04-25T15:46:36.110" v="140"/>
          <ac:spMkLst>
            <pc:docMk/>
            <pc:sldMk cId="1226492025" sldId="275"/>
            <ac:spMk id="7" creationId="{9BBD2077-8918-8B91-7E3F-33E46A92950E}"/>
          </ac:spMkLst>
        </pc:spChg>
        <pc:spChg chg="add mod">
          <ac:chgData name="Nafiz Sadman" userId="S::22ns29@queensu.ca::bd12a171-d061-4db3-9555-ff5ea7ccfd81" providerId="AD" clId="Web-{0453FA1E-4A9B-2B56-68B0-A0C994AF624F}" dt="2023-04-25T15:50:12.481" v="188" actId="20577"/>
          <ac:spMkLst>
            <pc:docMk/>
            <pc:sldMk cId="1226492025" sldId="275"/>
            <ac:spMk id="9" creationId="{DF7BC6F0-9500-5D6A-DD2D-8792EA427B2A}"/>
          </ac:spMkLst>
        </pc:spChg>
        <pc:spChg chg="del">
          <ac:chgData name="Nafiz Sadman" userId="S::22ns29@queensu.ca::bd12a171-d061-4db3-9555-ff5ea7ccfd81" providerId="AD" clId="Web-{0453FA1E-4A9B-2B56-68B0-A0C994AF624F}" dt="2023-04-25T15:40:45.522" v="81"/>
          <ac:spMkLst>
            <pc:docMk/>
            <pc:sldMk cId="1226492025" sldId="275"/>
            <ac:spMk id="17" creationId="{5F1C239B-4E47-9381-5075-74D4387D35B5}"/>
          </ac:spMkLst>
        </pc:spChg>
      </pc:sldChg>
      <pc:sldChg chg="del">
        <pc:chgData name="Nafiz Sadman" userId="S::22ns29@queensu.ca::bd12a171-d061-4db3-9555-ff5ea7ccfd81" providerId="AD" clId="Web-{0453FA1E-4A9B-2B56-68B0-A0C994AF624F}" dt="2023-04-25T15:42:54.410" v="111"/>
        <pc:sldMkLst>
          <pc:docMk/>
          <pc:sldMk cId="2326588672" sldId="278"/>
        </pc:sldMkLst>
      </pc:sldChg>
      <pc:sldChg chg="del">
        <pc:chgData name="Nafiz Sadman" userId="S::22ns29@queensu.ca::bd12a171-d061-4db3-9555-ff5ea7ccfd81" providerId="AD" clId="Web-{0453FA1E-4A9B-2B56-68B0-A0C994AF624F}" dt="2023-04-25T15:42:56.457" v="112"/>
        <pc:sldMkLst>
          <pc:docMk/>
          <pc:sldMk cId="1385345988" sldId="279"/>
        </pc:sldMkLst>
      </pc:sldChg>
      <pc:sldChg chg="addSp delSp modSp">
        <pc:chgData name="Nafiz Sadman" userId="S::22ns29@queensu.ca::bd12a171-d061-4db3-9555-ff5ea7ccfd81" providerId="AD" clId="Web-{0453FA1E-4A9B-2B56-68B0-A0C994AF624F}" dt="2023-04-25T15:50:39.684" v="193" actId="20577"/>
        <pc:sldMkLst>
          <pc:docMk/>
          <pc:sldMk cId="937602842" sldId="281"/>
        </pc:sldMkLst>
        <pc:spChg chg="del">
          <ac:chgData name="Nafiz Sadman" userId="S::22ns29@queensu.ca::bd12a171-d061-4db3-9555-ff5ea7ccfd81" providerId="AD" clId="Web-{0453FA1E-4A9B-2B56-68B0-A0C994AF624F}" dt="2023-04-25T15:40:17.194" v="73"/>
          <ac:spMkLst>
            <pc:docMk/>
            <pc:sldMk cId="937602842" sldId="281"/>
            <ac:spMk id="2" creationId="{0E766513-FD63-E023-36E8-271A91AA85DF}"/>
          </ac:spMkLst>
        </pc:spChg>
        <pc:spChg chg="add del mod">
          <ac:chgData name="Nafiz Sadman" userId="S::22ns29@queensu.ca::bd12a171-d061-4db3-9555-ff5ea7ccfd81" providerId="AD" clId="Web-{0453FA1E-4A9B-2B56-68B0-A0C994AF624F}" dt="2023-04-25T15:43:54.534" v="118"/>
          <ac:spMkLst>
            <pc:docMk/>
            <pc:sldMk cId="937602842" sldId="281"/>
            <ac:spMk id="9" creationId="{0137CA4D-AA26-9447-0C97-B96C5025B3DD}"/>
          </ac:spMkLst>
        </pc:spChg>
        <pc:spChg chg="add mod">
          <ac:chgData name="Nafiz Sadman" userId="S::22ns29@queensu.ca::bd12a171-d061-4db3-9555-ff5ea7ccfd81" providerId="AD" clId="Web-{0453FA1E-4A9B-2B56-68B0-A0C994AF624F}" dt="2023-04-25T15:50:39.684" v="193" actId="20577"/>
          <ac:spMkLst>
            <pc:docMk/>
            <pc:sldMk cId="937602842" sldId="281"/>
            <ac:spMk id="11" creationId="{D6D800DF-1CD5-9DF1-F3D8-176233AA5C70}"/>
          </ac:spMkLst>
        </pc:spChg>
      </pc:sldChg>
      <pc:sldChg chg="addSp delSp modSp">
        <pc:chgData name="Nafiz Sadman" userId="S::22ns29@queensu.ca::bd12a171-d061-4db3-9555-ff5ea7ccfd81" providerId="AD" clId="Web-{0453FA1E-4A9B-2B56-68B0-A0C994AF624F}" dt="2023-04-25T15:50:39.090" v="192" actId="20577"/>
        <pc:sldMkLst>
          <pc:docMk/>
          <pc:sldMk cId="2532376608" sldId="282"/>
        </pc:sldMkLst>
        <pc:spChg chg="del">
          <ac:chgData name="Nafiz Sadman" userId="S::22ns29@queensu.ca::bd12a171-d061-4db3-9555-ff5ea7ccfd81" providerId="AD" clId="Web-{0453FA1E-4A9B-2B56-68B0-A0C994AF624F}" dt="2023-04-25T15:40:24.007" v="75"/>
          <ac:spMkLst>
            <pc:docMk/>
            <pc:sldMk cId="2532376608" sldId="282"/>
            <ac:spMk id="2" creationId="{0E766513-FD63-E023-36E8-271A91AA85DF}"/>
          </ac:spMkLst>
        </pc:spChg>
        <pc:spChg chg="add del mod">
          <ac:chgData name="Nafiz Sadman" userId="S::22ns29@queensu.ca::bd12a171-d061-4db3-9555-ff5ea7ccfd81" providerId="AD" clId="Web-{0453FA1E-4A9B-2B56-68B0-A0C994AF624F}" dt="2023-04-25T15:43:54.550" v="119"/>
          <ac:spMkLst>
            <pc:docMk/>
            <pc:sldMk cId="2532376608" sldId="282"/>
            <ac:spMk id="8" creationId="{A8E19394-A2A3-D3F8-A651-82FAD1D98927}"/>
          </ac:spMkLst>
        </pc:spChg>
        <pc:spChg chg="add mod">
          <ac:chgData name="Nafiz Sadman" userId="S::22ns29@queensu.ca::bd12a171-d061-4db3-9555-ff5ea7ccfd81" providerId="AD" clId="Web-{0453FA1E-4A9B-2B56-68B0-A0C994AF624F}" dt="2023-04-25T15:50:39.090" v="192" actId="20577"/>
          <ac:spMkLst>
            <pc:docMk/>
            <pc:sldMk cId="2532376608" sldId="282"/>
            <ac:spMk id="10" creationId="{7DB98CE1-DFCD-8CB7-9DEA-39FC30157E70}"/>
          </ac:spMkLst>
        </pc:spChg>
      </pc:sldChg>
      <pc:sldChg chg="addSp delSp modSp">
        <pc:chgData name="Nafiz Sadman" userId="S::22ns29@queensu.ca::bd12a171-d061-4db3-9555-ff5ea7ccfd81" providerId="AD" clId="Web-{0453FA1E-4A9B-2B56-68B0-A0C994AF624F}" dt="2023-04-25T15:50:29.950" v="190" actId="20577"/>
        <pc:sldMkLst>
          <pc:docMk/>
          <pc:sldMk cId="3761081046" sldId="284"/>
        </pc:sldMkLst>
        <pc:spChg chg="del">
          <ac:chgData name="Nafiz Sadman" userId="S::22ns29@queensu.ca::bd12a171-d061-4db3-9555-ff5ea7ccfd81" providerId="AD" clId="Web-{0453FA1E-4A9B-2B56-68B0-A0C994AF624F}" dt="2023-04-25T15:40:31.132" v="77"/>
          <ac:spMkLst>
            <pc:docMk/>
            <pc:sldMk cId="3761081046" sldId="284"/>
            <ac:spMk id="2" creationId="{0E766513-FD63-E023-36E8-271A91AA85DF}"/>
          </ac:spMkLst>
        </pc:spChg>
        <pc:spChg chg="add mod">
          <ac:chgData name="Nafiz Sadman" userId="S::22ns29@queensu.ca::bd12a171-d061-4db3-9555-ff5ea7ccfd81" providerId="AD" clId="Web-{0453FA1E-4A9B-2B56-68B0-A0C994AF624F}" dt="2023-04-25T15:40:31.132" v="77"/>
          <ac:spMkLst>
            <pc:docMk/>
            <pc:sldMk cId="3761081046" sldId="284"/>
            <ac:spMk id="8" creationId="{EBF82015-8FCF-FCB2-AA3D-8F62D9A9381C}"/>
          </ac:spMkLst>
        </pc:spChg>
        <pc:spChg chg="add mod">
          <ac:chgData name="Nafiz Sadman" userId="S::22ns29@queensu.ca::bd12a171-d061-4db3-9555-ff5ea7ccfd81" providerId="AD" clId="Web-{0453FA1E-4A9B-2B56-68B0-A0C994AF624F}" dt="2023-04-25T15:50:29.950" v="190" actId="20577"/>
          <ac:spMkLst>
            <pc:docMk/>
            <pc:sldMk cId="3761081046" sldId="284"/>
            <ac:spMk id="10" creationId="{1250035A-449B-F186-DF7B-FBDD033F5744}"/>
          </ac:spMkLst>
        </pc:spChg>
      </pc:sldChg>
      <pc:sldChg chg="addSp delSp modSp ord">
        <pc:chgData name="Nafiz Sadman" userId="S::22ns29@queensu.ca::bd12a171-d061-4db3-9555-ff5ea7ccfd81" providerId="AD" clId="Web-{0453FA1E-4A9B-2B56-68B0-A0C994AF624F}" dt="2023-04-25T15:49:00.232" v="173" actId="20577"/>
        <pc:sldMkLst>
          <pc:docMk/>
          <pc:sldMk cId="940892442" sldId="285"/>
        </pc:sldMkLst>
        <pc:spChg chg="del">
          <ac:chgData name="Nafiz Sadman" userId="S::22ns29@queensu.ca::bd12a171-d061-4db3-9555-ff5ea7ccfd81" providerId="AD" clId="Web-{0453FA1E-4A9B-2B56-68B0-A0C994AF624F}" dt="2023-04-25T15:42:45.911" v="108"/>
          <ac:spMkLst>
            <pc:docMk/>
            <pc:sldMk cId="940892442" sldId="285"/>
            <ac:spMk id="2" creationId="{E1B9349B-D417-48BC-6A67-375FD7DB8B43}"/>
          </ac:spMkLst>
        </pc:spChg>
        <pc:spChg chg="add del mod">
          <ac:chgData name="Nafiz Sadman" userId="S::22ns29@queensu.ca::bd12a171-d061-4db3-9555-ff5ea7ccfd81" providerId="AD" clId="Web-{0453FA1E-4A9B-2B56-68B0-A0C994AF624F}" dt="2023-04-25T15:43:31.019" v="116"/>
          <ac:spMkLst>
            <pc:docMk/>
            <pc:sldMk cId="940892442" sldId="285"/>
            <ac:spMk id="6" creationId="{3DD8A554-5A71-B53A-D048-253AB0608192}"/>
          </ac:spMkLst>
        </pc:spChg>
        <pc:spChg chg="add del mod">
          <ac:chgData name="Nafiz Sadman" userId="S::22ns29@queensu.ca::bd12a171-d061-4db3-9555-ff5ea7ccfd81" providerId="AD" clId="Web-{0453FA1E-4A9B-2B56-68B0-A0C994AF624F}" dt="2023-04-25T15:49:00.232" v="173" actId="20577"/>
          <ac:spMkLst>
            <pc:docMk/>
            <pc:sldMk cId="940892442" sldId="285"/>
            <ac:spMk id="8" creationId="{0D266C92-DD80-D6AC-F721-2DE58E7FA006}"/>
          </ac:spMkLst>
        </pc:spChg>
      </pc:sldChg>
      <pc:sldChg chg="addSp delSp modSp ord">
        <pc:chgData name="Nafiz Sadman" userId="S::22ns29@queensu.ca::bd12a171-d061-4db3-9555-ff5ea7ccfd81" providerId="AD" clId="Web-{0453FA1E-4A9B-2B56-68B0-A0C994AF624F}" dt="2023-04-25T15:51:02.605" v="197" actId="20577"/>
        <pc:sldMkLst>
          <pc:docMk/>
          <pc:sldMk cId="1178273241" sldId="286"/>
        </pc:sldMkLst>
        <pc:spChg chg="del">
          <ac:chgData name="Nafiz Sadman" userId="S::22ns29@queensu.ca::bd12a171-d061-4db3-9555-ff5ea7ccfd81" providerId="AD" clId="Web-{0453FA1E-4A9B-2B56-68B0-A0C994AF624F}" dt="2023-04-25T15:30:11.486" v="9"/>
          <ac:spMkLst>
            <pc:docMk/>
            <pc:sldMk cId="1178273241" sldId="286"/>
            <ac:spMk id="2" creationId="{D68FFA9C-EF24-0B61-59CD-7BD0700BA378}"/>
          </ac:spMkLst>
        </pc:spChg>
        <pc:spChg chg="add del mod">
          <ac:chgData name="Nafiz Sadman" userId="S::22ns29@queensu.ca::bd12a171-d061-4db3-9555-ff5ea7ccfd81" providerId="AD" clId="Web-{0453FA1E-4A9B-2B56-68B0-A0C994AF624F}" dt="2023-04-25T15:30:36.126" v="12"/>
          <ac:spMkLst>
            <pc:docMk/>
            <pc:sldMk cId="1178273241" sldId="286"/>
            <ac:spMk id="5" creationId="{EC6C9B4A-D024-7E62-2536-B578AE8F6250}"/>
          </ac:spMkLst>
        </pc:spChg>
        <pc:spChg chg="mod">
          <ac:chgData name="Nafiz Sadman" userId="S::22ns29@queensu.ca::bd12a171-d061-4db3-9555-ff5ea7ccfd81" providerId="AD" clId="Web-{0453FA1E-4A9B-2B56-68B0-A0C994AF624F}" dt="2023-04-25T15:30:28.798" v="11" actId="1076"/>
          <ac:spMkLst>
            <pc:docMk/>
            <pc:sldMk cId="1178273241" sldId="286"/>
            <ac:spMk id="8" creationId="{6E77259E-58FB-6975-B67F-63EAAA18E8CD}"/>
          </ac:spMkLst>
        </pc:spChg>
        <pc:spChg chg="add del">
          <ac:chgData name="Nafiz Sadman" userId="S::22ns29@queensu.ca::bd12a171-d061-4db3-9555-ff5ea7ccfd81" providerId="AD" clId="Web-{0453FA1E-4A9B-2B56-68B0-A0C994AF624F}" dt="2023-04-25T15:39:43.742" v="65"/>
          <ac:spMkLst>
            <pc:docMk/>
            <pc:sldMk cId="1178273241" sldId="286"/>
            <ac:spMk id="9" creationId="{1D3BFAD1-58FB-01AC-707B-F1518FFE3525}"/>
          </ac:spMkLst>
        </pc:spChg>
        <pc:spChg chg="add mod">
          <ac:chgData name="Nafiz Sadman" userId="S::22ns29@queensu.ca::bd12a171-d061-4db3-9555-ff5ea7ccfd81" providerId="AD" clId="Web-{0453FA1E-4A9B-2B56-68B0-A0C994AF624F}" dt="2023-04-25T15:30:55.829" v="17" actId="14100"/>
          <ac:spMkLst>
            <pc:docMk/>
            <pc:sldMk cId="1178273241" sldId="286"/>
            <ac:spMk id="11" creationId="{157683B2-465C-86BB-56A0-13CA3C6A080C}"/>
          </ac:spMkLst>
        </pc:spChg>
        <pc:spChg chg="add mod">
          <ac:chgData name="Nafiz Sadman" userId="S::22ns29@queensu.ca::bd12a171-d061-4db3-9555-ff5ea7ccfd81" providerId="AD" clId="Web-{0453FA1E-4A9B-2B56-68B0-A0C994AF624F}" dt="2023-04-25T15:51:02.605" v="197" actId="20577"/>
          <ac:spMkLst>
            <pc:docMk/>
            <pc:sldMk cId="1178273241" sldId="286"/>
            <ac:spMk id="13" creationId="{C83B426B-1097-974B-F0A8-31AEC381A455}"/>
          </ac:spMkLst>
        </pc:spChg>
      </pc:sldChg>
      <pc:sldChg chg="addSp delSp modSp ord">
        <pc:chgData name="Nafiz Sadman" userId="S::22ns29@queensu.ca::bd12a171-d061-4db3-9555-ff5ea7ccfd81" providerId="AD" clId="Web-{0453FA1E-4A9B-2B56-68B0-A0C994AF624F}" dt="2023-04-25T15:50:53.590" v="195" actId="20577"/>
        <pc:sldMkLst>
          <pc:docMk/>
          <pc:sldMk cId="2112102032" sldId="289"/>
        </pc:sldMkLst>
        <pc:spChg chg="del">
          <ac:chgData name="Nafiz Sadman" userId="S::22ns29@queensu.ca::bd12a171-d061-4db3-9555-ff5ea7ccfd81" providerId="AD" clId="Web-{0453FA1E-4A9B-2B56-68B0-A0C994AF624F}" dt="2023-04-25T15:18:24.857" v="1"/>
          <ac:spMkLst>
            <pc:docMk/>
            <pc:sldMk cId="2112102032" sldId="289"/>
            <ac:spMk id="2" creationId="{0E766513-FD63-E023-36E8-271A91AA85DF}"/>
          </ac:spMkLst>
        </pc:spChg>
        <pc:spChg chg="mod">
          <ac:chgData name="Nafiz Sadman" userId="S::22ns29@queensu.ca::bd12a171-d061-4db3-9555-ff5ea7ccfd81" providerId="AD" clId="Web-{0453FA1E-4A9B-2B56-68B0-A0C994AF624F}" dt="2023-04-25T15:31:34.500" v="22" actId="20577"/>
          <ac:spMkLst>
            <pc:docMk/>
            <pc:sldMk cId="2112102032" sldId="289"/>
            <ac:spMk id="3" creationId="{C8B47FD0-21ED-65F6-7C94-6F99EB213516}"/>
          </ac:spMkLst>
        </pc:spChg>
        <pc:spChg chg="mod">
          <ac:chgData name="Nafiz Sadman" userId="S::22ns29@queensu.ca::bd12a171-d061-4db3-9555-ff5ea7ccfd81" providerId="AD" clId="Web-{0453FA1E-4A9B-2B56-68B0-A0C994AF624F}" dt="2023-04-25T15:31:13.797" v="19" actId="20577"/>
          <ac:spMkLst>
            <pc:docMk/>
            <pc:sldMk cId="2112102032" sldId="289"/>
            <ac:spMk id="7" creationId="{1B16EBC4-6733-FB0B-DEE1-292CE80CF434}"/>
          </ac:spMkLst>
        </pc:spChg>
        <pc:spChg chg="add del mod">
          <ac:chgData name="Nafiz Sadman" userId="S::22ns29@queensu.ca::bd12a171-d061-4db3-9555-ff5ea7ccfd81" providerId="AD" clId="Web-{0453FA1E-4A9B-2B56-68B0-A0C994AF624F}" dt="2023-04-25T15:18:29.076" v="4"/>
          <ac:spMkLst>
            <pc:docMk/>
            <pc:sldMk cId="2112102032" sldId="289"/>
            <ac:spMk id="8" creationId="{7ACA4331-C628-7B94-8231-CABDF1906051}"/>
          </ac:spMkLst>
        </pc:spChg>
        <pc:spChg chg="add del">
          <ac:chgData name="Nafiz Sadman" userId="S::22ns29@queensu.ca::bd12a171-d061-4db3-9555-ff5ea7ccfd81" providerId="AD" clId="Web-{0453FA1E-4A9B-2B56-68B0-A0C994AF624F}" dt="2023-04-25T15:18:26.951" v="3"/>
          <ac:spMkLst>
            <pc:docMk/>
            <pc:sldMk cId="2112102032" sldId="289"/>
            <ac:spMk id="10" creationId="{33BFFEC1-CB27-2839-F483-07D0231E00F0}"/>
          </ac:spMkLst>
        </pc:spChg>
        <pc:spChg chg="add del mod">
          <ac:chgData name="Nafiz Sadman" userId="S::22ns29@queensu.ca::bd12a171-d061-4db3-9555-ff5ea7ccfd81" providerId="AD" clId="Web-{0453FA1E-4A9B-2B56-68B0-A0C994AF624F}" dt="2023-04-25T15:39:52.320" v="67"/>
          <ac:spMkLst>
            <pc:docMk/>
            <pc:sldMk cId="2112102032" sldId="289"/>
            <ac:spMk id="12" creationId="{D6A8B2CE-A1A2-05A6-098E-55CCCC1A55D9}"/>
          </ac:spMkLst>
        </pc:spChg>
        <pc:spChg chg="add del mod">
          <ac:chgData name="Nafiz Sadman" userId="S::22ns29@queensu.ca::bd12a171-d061-4db3-9555-ff5ea7ccfd81" providerId="AD" clId="Web-{0453FA1E-4A9B-2B56-68B0-A0C994AF624F}" dt="2023-04-25T15:39:55.320" v="68"/>
          <ac:spMkLst>
            <pc:docMk/>
            <pc:sldMk cId="2112102032" sldId="289"/>
            <ac:spMk id="14" creationId="{951EF257-6B90-2726-B502-FA1E74E8528F}"/>
          </ac:spMkLst>
        </pc:spChg>
        <pc:spChg chg="add mod">
          <ac:chgData name="Nafiz Sadman" userId="S::22ns29@queensu.ca::bd12a171-d061-4db3-9555-ff5ea7ccfd81" providerId="AD" clId="Web-{0453FA1E-4A9B-2B56-68B0-A0C994AF624F}" dt="2023-04-25T15:50:53.590" v="195" actId="20577"/>
          <ac:spMkLst>
            <pc:docMk/>
            <pc:sldMk cId="2112102032" sldId="289"/>
            <ac:spMk id="16" creationId="{14569237-FEA2-0204-B20A-E7A332C44F39}"/>
          </ac:spMkLst>
        </pc:spChg>
      </pc:sldChg>
      <pc:sldChg chg="addSp delSp modSp">
        <pc:chgData name="Nafiz Sadman" userId="S::22ns29@queensu.ca::bd12a171-d061-4db3-9555-ff5ea7ccfd81" providerId="AD" clId="Web-{0453FA1E-4A9B-2B56-68B0-A0C994AF624F}" dt="2023-04-25T15:50:00.372" v="186" actId="20577"/>
        <pc:sldMkLst>
          <pc:docMk/>
          <pc:sldMk cId="2730911551" sldId="290"/>
        </pc:sldMkLst>
        <pc:spChg chg="add del mod">
          <ac:chgData name="Nafiz Sadman" userId="S::22ns29@queensu.ca::bd12a171-d061-4db3-9555-ff5ea7ccfd81" providerId="AD" clId="Web-{0453FA1E-4A9B-2B56-68B0-A0C994AF624F}" dt="2023-04-25T15:40:54.037" v="84"/>
          <ac:spMkLst>
            <pc:docMk/>
            <pc:sldMk cId="2730911551" sldId="290"/>
            <ac:spMk id="7" creationId="{73B0B71C-1266-D5D0-84F5-A275206A461A}"/>
          </ac:spMkLst>
        </pc:spChg>
        <pc:spChg chg="add mod">
          <ac:chgData name="Nafiz Sadman" userId="S::22ns29@queensu.ca::bd12a171-d061-4db3-9555-ff5ea7ccfd81" providerId="AD" clId="Web-{0453FA1E-4A9B-2B56-68B0-A0C994AF624F}" dt="2023-04-25T15:50:00.372" v="186" actId="20577"/>
          <ac:spMkLst>
            <pc:docMk/>
            <pc:sldMk cId="2730911551" sldId="290"/>
            <ac:spMk id="9" creationId="{7955493C-086B-3BEA-1558-9C2AC14F6055}"/>
          </ac:spMkLst>
        </pc:spChg>
        <pc:spChg chg="del">
          <ac:chgData name="Nafiz Sadman" userId="S::22ns29@queensu.ca::bd12a171-d061-4db3-9555-ff5ea7ccfd81" providerId="AD" clId="Web-{0453FA1E-4A9B-2B56-68B0-A0C994AF624F}" dt="2023-04-25T15:40:49.663" v="83"/>
          <ac:spMkLst>
            <pc:docMk/>
            <pc:sldMk cId="2730911551" sldId="290"/>
            <ac:spMk id="17" creationId="{5F1C239B-4E47-9381-5075-74D4387D35B5}"/>
          </ac:spMkLst>
        </pc:spChg>
      </pc:sldChg>
      <pc:sldChg chg="addSp delSp modSp">
        <pc:chgData name="Nafiz Sadman" userId="S::22ns29@queensu.ca::bd12a171-d061-4db3-9555-ff5ea7ccfd81" providerId="AD" clId="Web-{0453FA1E-4A9B-2B56-68B0-A0C994AF624F}" dt="2023-04-25T15:49:54.403" v="185" actId="20577"/>
        <pc:sldMkLst>
          <pc:docMk/>
          <pc:sldMk cId="1405974916" sldId="291"/>
        </pc:sldMkLst>
        <pc:spChg chg="add del mod">
          <ac:chgData name="Nafiz Sadman" userId="S::22ns29@queensu.ca::bd12a171-d061-4db3-9555-ff5ea7ccfd81" providerId="AD" clId="Web-{0453FA1E-4A9B-2B56-68B0-A0C994AF624F}" dt="2023-04-25T15:41:09.537" v="89"/>
          <ac:spMkLst>
            <pc:docMk/>
            <pc:sldMk cId="1405974916" sldId="291"/>
            <ac:spMk id="7" creationId="{B0F1FE96-F5CE-0C79-9D5C-2E5798C32247}"/>
          </ac:spMkLst>
        </pc:spChg>
        <pc:spChg chg="add del">
          <ac:chgData name="Nafiz Sadman" userId="S::22ns29@queensu.ca::bd12a171-d061-4db3-9555-ff5ea7ccfd81" providerId="AD" clId="Web-{0453FA1E-4A9B-2B56-68B0-A0C994AF624F}" dt="2023-04-25T15:41:03.600" v="88"/>
          <ac:spMkLst>
            <pc:docMk/>
            <pc:sldMk cId="1405974916" sldId="291"/>
            <ac:spMk id="9" creationId="{78D887E3-C9BD-AF84-7C9A-02B559FF7E82}"/>
          </ac:spMkLst>
        </pc:spChg>
        <pc:spChg chg="add del mod">
          <ac:chgData name="Nafiz Sadman" userId="S::22ns29@queensu.ca::bd12a171-d061-4db3-9555-ff5ea7ccfd81" providerId="AD" clId="Web-{0453FA1E-4A9B-2B56-68B0-A0C994AF624F}" dt="2023-04-25T15:47:15.531" v="145"/>
          <ac:spMkLst>
            <pc:docMk/>
            <pc:sldMk cId="1405974916" sldId="291"/>
            <ac:spMk id="11" creationId="{D8470C31-E4B3-65A0-054A-D22C2BF4BA51}"/>
          </ac:spMkLst>
        </pc:spChg>
        <pc:spChg chg="add del mod">
          <ac:chgData name="Nafiz Sadman" userId="S::22ns29@queensu.ca::bd12a171-d061-4db3-9555-ff5ea7ccfd81" providerId="AD" clId="Web-{0453FA1E-4A9B-2B56-68B0-A0C994AF624F}" dt="2023-04-25T15:49:49.544" v="184"/>
          <ac:spMkLst>
            <pc:docMk/>
            <pc:sldMk cId="1405974916" sldId="291"/>
            <ac:spMk id="13" creationId="{7A3E9146-4790-59F0-E759-F2D437961E3D}"/>
          </ac:spMkLst>
        </pc:spChg>
        <pc:spChg chg="add mod">
          <ac:chgData name="Nafiz Sadman" userId="S::22ns29@queensu.ca::bd12a171-d061-4db3-9555-ff5ea7ccfd81" providerId="AD" clId="Web-{0453FA1E-4A9B-2B56-68B0-A0C994AF624F}" dt="2023-04-25T15:49:54.403" v="185" actId="20577"/>
          <ac:spMkLst>
            <pc:docMk/>
            <pc:sldMk cId="1405974916" sldId="291"/>
            <ac:spMk id="15" creationId="{F61FB73F-1332-8BAC-5243-9F0AED957301}"/>
          </ac:spMkLst>
        </pc:spChg>
        <pc:spChg chg="del">
          <ac:chgData name="Nafiz Sadman" userId="S::22ns29@queensu.ca::bd12a171-d061-4db3-9555-ff5ea7ccfd81" providerId="AD" clId="Web-{0453FA1E-4A9B-2B56-68B0-A0C994AF624F}" dt="2023-04-25T15:41:00.709" v="86"/>
          <ac:spMkLst>
            <pc:docMk/>
            <pc:sldMk cId="1405974916" sldId="291"/>
            <ac:spMk id="17" creationId="{5F1C239B-4E47-9381-5075-74D4387D35B5}"/>
          </ac:spMkLst>
        </pc:spChg>
      </pc:sldChg>
      <pc:sldChg chg="addSp delSp modSp">
        <pc:chgData name="Nafiz Sadman" userId="S::22ns29@queensu.ca::bd12a171-d061-4db3-9555-ff5ea7ccfd81" providerId="AD" clId="Web-{0453FA1E-4A9B-2B56-68B0-A0C994AF624F}" dt="2023-04-25T15:49:45.325" v="183" actId="20577"/>
        <pc:sldMkLst>
          <pc:docMk/>
          <pc:sldMk cId="2550899165" sldId="292"/>
        </pc:sldMkLst>
        <pc:spChg chg="add del mod">
          <ac:chgData name="Nafiz Sadman" userId="S::22ns29@queensu.ca::bd12a171-d061-4db3-9555-ff5ea7ccfd81" providerId="AD" clId="Web-{0453FA1E-4A9B-2B56-68B0-A0C994AF624F}" dt="2023-04-25T15:47:35.687" v="151"/>
          <ac:spMkLst>
            <pc:docMk/>
            <pc:sldMk cId="2550899165" sldId="292"/>
            <ac:spMk id="7" creationId="{25CC2AA4-6384-ED70-C445-5ECE1BA59FDA}"/>
          </ac:spMkLst>
        </pc:spChg>
        <pc:spChg chg="add del">
          <ac:chgData name="Nafiz Sadman" userId="S::22ns29@queensu.ca::bd12a171-d061-4db3-9555-ff5ea7ccfd81" providerId="AD" clId="Web-{0453FA1E-4A9B-2B56-68B0-A0C994AF624F}" dt="2023-04-25T15:47:29.218" v="147"/>
          <ac:spMkLst>
            <pc:docMk/>
            <pc:sldMk cId="2550899165" sldId="292"/>
            <ac:spMk id="9" creationId="{3EA1E045-0974-0AAB-506D-E1412D889995}"/>
          </ac:spMkLst>
        </pc:spChg>
        <pc:spChg chg="add del mod">
          <ac:chgData name="Nafiz Sadman" userId="S::22ns29@queensu.ca::bd12a171-d061-4db3-9555-ff5ea7ccfd81" providerId="AD" clId="Web-{0453FA1E-4A9B-2B56-68B0-A0C994AF624F}" dt="2023-04-25T15:47:35.671" v="150"/>
          <ac:spMkLst>
            <pc:docMk/>
            <pc:sldMk cId="2550899165" sldId="292"/>
            <ac:spMk id="11" creationId="{BDA3C5CD-76D4-C681-CB4F-4A1D1F3F28DF}"/>
          </ac:spMkLst>
        </pc:spChg>
        <pc:spChg chg="add mod">
          <ac:chgData name="Nafiz Sadman" userId="S::22ns29@queensu.ca::bd12a171-d061-4db3-9555-ff5ea7ccfd81" providerId="AD" clId="Web-{0453FA1E-4A9B-2B56-68B0-A0C994AF624F}" dt="2023-04-25T15:49:45.325" v="183" actId="20577"/>
          <ac:spMkLst>
            <pc:docMk/>
            <pc:sldMk cId="2550899165" sldId="292"/>
            <ac:spMk id="13" creationId="{A0516159-BF4C-8CD4-D8A8-B83C9B9E1E05}"/>
          </ac:spMkLst>
        </pc:spChg>
        <pc:spChg chg="del">
          <ac:chgData name="Nafiz Sadman" userId="S::22ns29@queensu.ca::bd12a171-d061-4db3-9555-ff5ea7ccfd81" providerId="AD" clId="Web-{0453FA1E-4A9B-2B56-68B0-A0C994AF624F}" dt="2023-04-25T15:41:29.381" v="91"/>
          <ac:spMkLst>
            <pc:docMk/>
            <pc:sldMk cId="2550899165" sldId="292"/>
            <ac:spMk id="17" creationId="{5F1C239B-4E47-9381-5075-74D4387D35B5}"/>
          </ac:spMkLst>
        </pc:spChg>
      </pc:sldChg>
      <pc:sldChg chg="addSp delSp modSp">
        <pc:chgData name="Nafiz Sadman" userId="S::22ns29@queensu.ca::bd12a171-d061-4db3-9555-ff5ea7ccfd81" providerId="AD" clId="Web-{0453FA1E-4A9B-2B56-68B0-A0C994AF624F}" dt="2023-04-25T15:49:30.029" v="181" actId="20577"/>
        <pc:sldMkLst>
          <pc:docMk/>
          <pc:sldMk cId="1828362117" sldId="293"/>
        </pc:sldMkLst>
        <pc:spChg chg="add del mod">
          <ac:chgData name="Nafiz Sadman" userId="S::22ns29@queensu.ca::bd12a171-d061-4db3-9555-ff5ea7ccfd81" providerId="AD" clId="Web-{0453FA1E-4A9B-2B56-68B0-A0C994AF624F}" dt="2023-04-25T15:42:01.411" v="99"/>
          <ac:spMkLst>
            <pc:docMk/>
            <pc:sldMk cId="1828362117" sldId="293"/>
            <ac:spMk id="7" creationId="{4A1085A1-C4EA-6CCD-F167-ED05FE9260B6}"/>
          </ac:spMkLst>
        </pc:spChg>
        <pc:spChg chg="add del mod">
          <ac:chgData name="Nafiz Sadman" userId="S::22ns29@queensu.ca::bd12a171-d061-4db3-9555-ff5ea7ccfd81" providerId="AD" clId="Web-{0453FA1E-4A9B-2B56-68B0-A0C994AF624F}" dt="2023-04-25T15:47:45.843" v="156"/>
          <ac:spMkLst>
            <pc:docMk/>
            <pc:sldMk cId="1828362117" sldId="293"/>
            <ac:spMk id="9" creationId="{05B849D3-89CD-AC32-ED7E-7DB8A42DD9C7}"/>
          </ac:spMkLst>
        </pc:spChg>
        <pc:spChg chg="add del mod">
          <ac:chgData name="Nafiz Sadman" userId="S::22ns29@queensu.ca::bd12a171-d061-4db3-9555-ff5ea7ccfd81" providerId="AD" clId="Web-{0453FA1E-4A9B-2B56-68B0-A0C994AF624F}" dt="2023-04-25T15:47:57.765" v="159"/>
          <ac:spMkLst>
            <pc:docMk/>
            <pc:sldMk cId="1828362117" sldId="293"/>
            <ac:spMk id="11" creationId="{03F74C92-8DE4-5334-DB4D-137FBE9FAAA6}"/>
          </ac:spMkLst>
        </pc:spChg>
        <pc:spChg chg="add del">
          <ac:chgData name="Nafiz Sadman" userId="S::22ns29@queensu.ca::bd12a171-d061-4db3-9555-ff5ea7ccfd81" providerId="AD" clId="Web-{0453FA1E-4A9B-2B56-68B0-A0C994AF624F}" dt="2023-04-25T15:47:57.280" v="158"/>
          <ac:spMkLst>
            <pc:docMk/>
            <pc:sldMk cId="1828362117" sldId="293"/>
            <ac:spMk id="13" creationId="{1394773E-9AC4-9566-4A30-E0692E4BFD13}"/>
          </ac:spMkLst>
        </pc:spChg>
        <pc:spChg chg="add mod">
          <ac:chgData name="Nafiz Sadman" userId="S::22ns29@queensu.ca::bd12a171-d061-4db3-9555-ff5ea7ccfd81" providerId="AD" clId="Web-{0453FA1E-4A9B-2B56-68B0-A0C994AF624F}" dt="2023-04-25T15:49:30.029" v="181" actId="20577"/>
          <ac:spMkLst>
            <pc:docMk/>
            <pc:sldMk cId="1828362117" sldId="293"/>
            <ac:spMk id="15" creationId="{93646516-5D8E-7DD1-B233-D10A79BA04A8}"/>
          </ac:spMkLst>
        </pc:spChg>
        <pc:spChg chg="del">
          <ac:chgData name="Nafiz Sadman" userId="S::22ns29@queensu.ca::bd12a171-d061-4db3-9555-ff5ea7ccfd81" providerId="AD" clId="Web-{0453FA1E-4A9B-2B56-68B0-A0C994AF624F}" dt="2023-04-25T15:41:59.380" v="98"/>
          <ac:spMkLst>
            <pc:docMk/>
            <pc:sldMk cId="1828362117" sldId="293"/>
            <ac:spMk id="17" creationId="{5F1C239B-4E47-9381-5075-74D4387D35B5}"/>
          </ac:spMkLst>
        </pc:spChg>
      </pc:sldChg>
      <pc:sldChg chg="addSp delSp modSp">
        <pc:chgData name="Nafiz Sadman" userId="S::22ns29@queensu.ca::bd12a171-d061-4db3-9555-ff5ea7ccfd81" providerId="AD" clId="Web-{0453FA1E-4A9B-2B56-68B0-A0C994AF624F}" dt="2023-04-25T15:49:35.794" v="182" actId="20577"/>
        <pc:sldMkLst>
          <pc:docMk/>
          <pc:sldMk cId="1184286559" sldId="294"/>
        </pc:sldMkLst>
        <pc:spChg chg="add del mod">
          <ac:chgData name="Nafiz Sadman" userId="S::22ns29@queensu.ca::bd12a171-d061-4db3-9555-ff5ea7ccfd81" providerId="AD" clId="Web-{0453FA1E-4A9B-2B56-68B0-A0C994AF624F}" dt="2023-04-25T15:41:43.880" v="97"/>
          <ac:spMkLst>
            <pc:docMk/>
            <pc:sldMk cId="1184286559" sldId="294"/>
            <ac:spMk id="7" creationId="{3B792603-98A6-9BA6-1819-7011FC267213}"/>
          </ac:spMkLst>
        </pc:spChg>
        <pc:spChg chg="add del mod">
          <ac:chgData name="Nafiz Sadman" userId="S::22ns29@queensu.ca::bd12a171-d061-4db3-9555-ff5ea7ccfd81" providerId="AD" clId="Web-{0453FA1E-4A9B-2B56-68B0-A0C994AF624F}" dt="2023-04-25T15:47:36.515" v="154"/>
          <ac:spMkLst>
            <pc:docMk/>
            <pc:sldMk cId="1184286559" sldId="294"/>
            <ac:spMk id="9" creationId="{0CDB3141-331D-E940-680E-24A11A402292}"/>
          </ac:spMkLst>
        </pc:spChg>
        <pc:spChg chg="add mod">
          <ac:chgData name="Nafiz Sadman" userId="S::22ns29@queensu.ca::bd12a171-d061-4db3-9555-ff5ea7ccfd81" providerId="AD" clId="Web-{0453FA1E-4A9B-2B56-68B0-A0C994AF624F}" dt="2023-04-25T15:49:35.794" v="182" actId="20577"/>
          <ac:spMkLst>
            <pc:docMk/>
            <pc:sldMk cId="1184286559" sldId="294"/>
            <ac:spMk id="11" creationId="{F67DFB6E-975F-FD54-46CD-32BC6C6B1E2E}"/>
          </ac:spMkLst>
        </pc:spChg>
        <pc:spChg chg="del">
          <ac:chgData name="Nafiz Sadman" userId="S::22ns29@queensu.ca::bd12a171-d061-4db3-9555-ff5ea7ccfd81" providerId="AD" clId="Web-{0453FA1E-4A9B-2B56-68B0-A0C994AF624F}" dt="2023-04-25T15:41:35.162" v="93"/>
          <ac:spMkLst>
            <pc:docMk/>
            <pc:sldMk cId="1184286559" sldId="294"/>
            <ac:spMk id="17" creationId="{5F1C239B-4E47-9381-5075-74D4387D35B5}"/>
          </ac:spMkLst>
        </pc:spChg>
      </pc:sldChg>
      <pc:sldChg chg="addSp delSp modSp">
        <pc:chgData name="Nafiz Sadman" userId="S::22ns29@queensu.ca::bd12a171-d061-4db3-9555-ff5ea7ccfd81" providerId="AD" clId="Web-{0453FA1E-4A9B-2B56-68B0-A0C994AF624F}" dt="2023-04-25T15:52:12.620" v="206" actId="20577"/>
        <pc:sldMkLst>
          <pc:docMk/>
          <pc:sldMk cId="59027594" sldId="295"/>
        </pc:sldMkLst>
        <pc:spChg chg="mod">
          <ac:chgData name="Nafiz Sadman" userId="S::22ns29@queensu.ca::bd12a171-d061-4db3-9555-ff5ea7ccfd81" providerId="AD" clId="Web-{0453FA1E-4A9B-2B56-68B0-A0C994AF624F}" dt="2023-04-25T15:52:12.620" v="206" actId="20577"/>
          <ac:spMkLst>
            <pc:docMk/>
            <pc:sldMk cId="59027594" sldId="295"/>
            <ac:spMk id="6" creationId="{D638E0F9-1713-3661-5479-8E5077F56032}"/>
          </ac:spMkLst>
        </pc:spChg>
        <pc:spChg chg="add del mod">
          <ac:chgData name="Nafiz Sadman" userId="S::22ns29@queensu.ca::bd12a171-d061-4db3-9555-ff5ea7ccfd81" providerId="AD" clId="Web-{0453FA1E-4A9B-2B56-68B0-A0C994AF624F}" dt="2023-04-25T15:42:15.161" v="102"/>
          <ac:spMkLst>
            <pc:docMk/>
            <pc:sldMk cId="59027594" sldId="295"/>
            <ac:spMk id="7" creationId="{F8224E17-2C41-544A-47D2-7EC4EF4161E7}"/>
          </ac:spMkLst>
        </pc:spChg>
        <pc:spChg chg="add mod">
          <ac:chgData name="Nafiz Sadman" userId="S::22ns29@queensu.ca::bd12a171-d061-4db3-9555-ff5ea7ccfd81" providerId="AD" clId="Web-{0453FA1E-4A9B-2B56-68B0-A0C994AF624F}" dt="2023-04-25T15:49:14.513" v="179" actId="20577"/>
          <ac:spMkLst>
            <pc:docMk/>
            <pc:sldMk cId="59027594" sldId="295"/>
            <ac:spMk id="9" creationId="{87806E22-A02C-A255-2CA8-AF449A1111B3}"/>
          </ac:spMkLst>
        </pc:spChg>
        <pc:spChg chg="del">
          <ac:chgData name="Nafiz Sadman" userId="S::22ns29@queensu.ca::bd12a171-d061-4db3-9555-ff5ea7ccfd81" providerId="AD" clId="Web-{0453FA1E-4A9B-2B56-68B0-A0C994AF624F}" dt="2023-04-25T15:42:13.255" v="101"/>
          <ac:spMkLst>
            <pc:docMk/>
            <pc:sldMk cId="59027594" sldId="295"/>
            <ac:spMk id="17" creationId="{5F1C239B-4E47-9381-5075-74D4387D35B5}"/>
          </ac:spMkLst>
        </pc:spChg>
      </pc:sldChg>
      <pc:sldChg chg="addSp delSp modSp">
        <pc:chgData name="Nafiz Sadman" userId="S::22ns29@queensu.ca::bd12a171-d061-4db3-9555-ff5ea7ccfd81" providerId="AD" clId="Web-{0453FA1E-4A9B-2B56-68B0-A0C994AF624F}" dt="2023-04-25T15:50:14.575" v="189" actId="20577"/>
        <pc:sldMkLst>
          <pc:docMk/>
          <pc:sldMk cId="2257569420" sldId="296"/>
        </pc:sldMkLst>
        <pc:spChg chg="add mod">
          <ac:chgData name="Nafiz Sadman" userId="S::22ns29@queensu.ca::bd12a171-d061-4db3-9555-ff5ea7ccfd81" providerId="AD" clId="Web-{0453FA1E-4A9B-2B56-68B0-A0C994AF624F}" dt="2023-04-25T15:50:14.575" v="189" actId="20577"/>
          <ac:spMkLst>
            <pc:docMk/>
            <pc:sldMk cId="2257569420" sldId="296"/>
            <ac:spMk id="4" creationId="{8FEABBBF-039B-D69A-865A-BBA33B6B47BE}"/>
          </ac:spMkLst>
        </pc:spChg>
        <pc:spChg chg="del">
          <ac:chgData name="Nafiz Sadman" userId="S::22ns29@queensu.ca::bd12a171-d061-4db3-9555-ff5ea7ccfd81" providerId="AD" clId="Web-{0453FA1E-4A9B-2B56-68B0-A0C994AF624F}" dt="2023-04-25T15:40:36.647" v="79"/>
          <ac:spMkLst>
            <pc:docMk/>
            <pc:sldMk cId="2257569420" sldId="296"/>
            <ac:spMk id="9" creationId="{1D3BFAD1-58FB-01AC-707B-F1518FFE3525}"/>
          </ac:spMkLst>
        </pc:spChg>
      </pc:sldChg>
    </pc:docChg>
  </pc:docChgLst>
  <pc:docChgLst>
    <pc:chgData name="Kazi Amit Hasan" userId="S::21kah20@queensu.ca::88149eda-b6ba-43a0-b4b6-328fa602d9d6" providerId="AD" clId="Web-{198E937E-9AEC-4D2F-91B0-09C25C40AA57}"/>
    <pc:docChg chg="addSld delSld modSld sldOrd">
      <pc:chgData name="Kazi Amit Hasan" userId="S::21kah20@queensu.ca::88149eda-b6ba-43a0-b4b6-328fa602d9d6" providerId="AD" clId="Web-{198E937E-9AEC-4D2F-91B0-09C25C40AA57}" dt="2023-04-25T07:23:16.057" v="459"/>
      <pc:docMkLst>
        <pc:docMk/>
      </pc:docMkLst>
      <pc:sldChg chg="ord">
        <pc:chgData name="Kazi Amit Hasan" userId="S::21kah20@queensu.ca::88149eda-b6ba-43a0-b4b6-328fa602d9d6" providerId="AD" clId="Web-{198E937E-9AEC-4D2F-91B0-09C25C40AA57}" dt="2023-04-25T07:23:16.057" v="459"/>
        <pc:sldMkLst>
          <pc:docMk/>
          <pc:sldMk cId="1705321769" sldId="259"/>
        </pc:sldMkLst>
      </pc:sldChg>
      <pc:sldChg chg="ord">
        <pc:chgData name="Kazi Amit Hasan" userId="S::21kah20@queensu.ca::88149eda-b6ba-43a0-b4b6-328fa602d9d6" providerId="AD" clId="Web-{198E937E-9AEC-4D2F-91B0-09C25C40AA57}" dt="2023-04-25T06:45:26.266" v="116"/>
        <pc:sldMkLst>
          <pc:docMk/>
          <pc:sldMk cId="2325849485" sldId="265"/>
        </pc:sldMkLst>
      </pc:sldChg>
      <pc:sldChg chg="ord">
        <pc:chgData name="Kazi Amit Hasan" userId="S::21kah20@queensu.ca::88149eda-b6ba-43a0-b4b6-328fa602d9d6" providerId="AD" clId="Web-{198E937E-9AEC-4D2F-91B0-09C25C40AA57}" dt="2023-04-25T06:45:19.891" v="114"/>
        <pc:sldMkLst>
          <pc:docMk/>
          <pc:sldMk cId="1232020015" sldId="267"/>
        </pc:sldMkLst>
      </pc:sldChg>
      <pc:sldChg chg="ord">
        <pc:chgData name="Kazi Amit Hasan" userId="S::21kah20@queensu.ca::88149eda-b6ba-43a0-b4b6-328fa602d9d6" providerId="AD" clId="Web-{198E937E-9AEC-4D2F-91B0-09C25C40AA57}" dt="2023-04-25T06:43:34.639" v="93"/>
        <pc:sldMkLst>
          <pc:docMk/>
          <pc:sldMk cId="3203971741" sldId="268"/>
        </pc:sldMkLst>
      </pc:sldChg>
      <pc:sldChg chg="modSp del">
        <pc:chgData name="Kazi Amit Hasan" userId="S::21kah20@queensu.ca::88149eda-b6ba-43a0-b4b6-328fa602d9d6" providerId="AD" clId="Web-{198E937E-9AEC-4D2F-91B0-09C25C40AA57}" dt="2023-04-25T06:45:15.750" v="113"/>
        <pc:sldMkLst>
          <pc:docMk/>
          <pc:sldMk cId="2768536030" sldId="269"/>
        </pc:sldMkLst>
        <pc:spChg chg="mod">
          <ac:chgData name="Kazi Amit Hasan" userId="S::21kah20@queensu.ca::88149eda-b6ba-43a0-b4b6-328fa602d9d6" providerId="AD" clId="Web-{198E937E-9AEC-4D2F-91B0-09C25C40AA57}" dt="2023-04-25T06:33:38.439" v="16" actId="20577"/>
          <ac:spMkLst>
            <pc:docMk/>
            <pc:sldMk cId="2768536030" sldId="269"/>
            <ac:spMk id="3" creationId="{B385CCDA-4B42-9E18-1B05-247FAB550E8F}"/>
          </ac:spMkLst>
        </pc:spChg>
      </pc:sldChg>
      <pc:sldChg chg="del">
        <pc:chgData name="Kazi Amit Hasan" userId="S::21kah20@queensu.ca::88149eda-b6ba-43a0-b4b6-328fa602d9d6" providerId="AD" clId="Web-{198E937E-9AEC-4D2F-91B0-09C25C40AA57}" dt="2023-04-25T06:45:21.610" v="115"/>
        <pc:sldMkLst>
          <pc:docMk/>
          <pc:sldMk cId="746030697" sldId="272"/>
        </pc:sldMkLst>
      </pc:sldChg>
      <pc:sldChg chg="addSp modSp">
        <pc:chgData name="Kazi Amit Hasan" userId="S::21kah20@queensu.ca::88149eda-b6ba-43a0-b4b6-328fa602d9d6" providerId="AD" clId="Web-{198E937E-9AEC-4D2F-91B0-09C25C40AA57}" dt="2023-04-25T06:46:31.658" v="135" actId="1076"/>
        <pc:sldMkLst>
          <pc:docMk/>
          <pc:sldMk cId="1226492025" sldId="275"/>
        </pc:sldMkLst>
        <pc:spChg chg="mod">
          <ac:chgData name="Kazi Amit Hasan" userId="S::21kah20@queensu.ca::88149eda-b6ba-43a0-b4b6-328fa602d9d6" providerId="AD" clId="Web-{198E937E-9AEC-4D2F-91B0-09C25C40AA57}" dt="2023-04-25T06:46:27.548" v="134" actId="14100"/>
          <ac:spMkLst>
            <pc:docMk/>
            <pc:sldMk cId="1226492025" sldId="275"/>
            <ac:spMk id="5" creationId="{68AC74A5-86F5-8FF7-0BE2-19124AE06EE5}"/>
          </ac:spMkLst>
        </pc:spChg>
        <pc:picChg chg="add mod">
          <ac:chgData name="Kazi Amit Hasan" userId="S::21kah20@queensu.ca::88149eda-b6ba-43a0-b4b6-328fa602d9d6" providerId="AD" clId="Web-{198E937E-9AEC-4D2F-91B0-09C25C40AA57}" dt="2023-04-25T06:46:31.658" v="135" actId="1076"/>
          <ac:picMkLst>
            <pc:docMk/>
            <pc:sldMk cId="1226492025" sldId="275"/>
            <ac:picMk id="4" creationId="{1645CCB6-F9EC-7C42-BA1B-6A4D87AE7757}"/>
          </ac:picMkLst>
        </pc:picChg>
      </pc:sldChg>
      <pc:sldChg chg="del">
        <pc:chgData name="Kazi Amit Hasan" userId="S::21kah20@queensu.ca::88149eda-b6ba-43a0-b4b6-328fa602d9d6" providerId="AD" clId="Web-{198E937E-9AEC-4D2F-91B0-09C25C40AA57}" dt="2023-04-25T06:43:42.405" v="95"/>
        <pc:sldMkLst>
          <pc:docMk/>
          <pc:sldMk cId="2723826663" sldId="283"/>
        </pc:sldMkLst>
      </pc:sldChg>
      <pc:sldChg chg="ord">
        <pc:chgData name="Kazi Amit Hasan" userId="S::21kah20@queensu.ca::88149eda-b6ba-43a0-b4b6-328fa602d9d6" providerId="AD" clId="Web-{198E937E-9AEC-4D2F-91B0-09C25C40AA57}" dt="2023-04-25T06:43:40.796" v="94"/>
        <pc:sldMkLst>
          <pc:docMk/>
          <pc:sldMk cId="3761081046" sldId="284"/>
        </pc:sldMkLst>
      </pc:sldChg>
      <pc:sldChg chg="addSp delSp modSp new mod setBg">
        <pc:chgData name="Kazi Amit Hasan" userId="S::21kah20@queensu.ca::88149eda-b6ba-43a0-b4b6-328fa602d9d6" providerId="AD" clId="Web-{198E937E-9AEC-4D2F-91B0-09C25C40AA57}" dt="2023-04-25T06:45:12.719" v="112" actId="1076"/>
        <pc:sldMkLst>
          <pc:docMk/>
          <pc:sldMk cId="1178273241" sldId="286"/>
        </pc:sldMkLst>
        <pc:spChg chg="mod">
          <ac:chgData name="Kazi Amit Hasan" userId="S::21kah20@queensu.ca::88149eda-b6ba-43a0-b4b6-328fa602d9d6" providerId="AD" clId="Web-{198E937E-9AEC-4D2F-91B0-09C25C40AA57}" dt="2023-04-25T06:44:42.969" v="106"/>
          <ac:spMkLst>
            <pc:docMk/>
            <pc:sldMk cId="1178273241" sldId="286"/>
            <ac:spMk id="2" creationId="{D68FFA9C-EF24-0B61-59CD-7BD0700BA378}"/>
          </ac:spMkLst>
        </pc:spChg>
        <pc:spChg chg="del">
          <ac:chgData name="Kazi Amit Hasan" userId="S::21kah20@queensu.ca::88149eda-b6ba-43a0-b4b6-328fa602d9d6" providerId="AD" clId="Web-{198E937E-9AEC-4D2F-91B0-09C25C40AA57}" dt="2023-04-25T06:32:49.642" v="3"/>
          <ac:spMkLst>
            <pc:docMk/>
            <pc:sldMk cId="1178273241" sldId="286"/>
            <ac:spMk id="3" creationId="{0A68C0D4-6767-C9F9-9BC6-7AA0729285A9}"/>
          </ac:spMkLst>
        </pc:spChg>
        <pc:spChg chg="del">
          <ac:chgData name="Kazi Amit Hasan" userId="S::21kah20@queensu.ca::88149eda-b6ba-43a0-b4b6-328fa602d9d6" providerId="AD" clId="Web-{198E937E-9AEC-4D2F-91B0-09C25C40AA57}" dt="2023-04-25T06:32:55.892" v="4"/>
          <ac:spMkLst>
            <pc:docMk/>
            <pc:sldMk cId="1178273241" sldId="286"/>
            <ac:spMk id="4" creationId="{161C6757-833C-6DFF-BAC6-9A75947953A3}"/>
          </ac:spMkLst>
        </pc:spChg>
        <pc:spChg chg="del">
          <ac:chgData name="Kazi Amit Hasan" userId="S::21kah20@queensu.ca::88149eda-b6ba-43a0-b4b6-328fa602d9d6" providerId="AD" clId="Web-{198E937E-9AEC-4D2F-91B0-09C25C40AA57}" dt="2023-04-25T06:32:42.954" v="1"/>
          <ac:spMkLst>
            <pc:docMk/>
            <pc:sldMk cId="1178273241" sldId="286"/>
            <ac:spMk id="5" creationId="{3C6F08D7-311E-13AA-EC7B-A6CA9B5ECBCA}"/>
          </ac:spMkLst>
        </pc:spChg>
        <pc:spChg chg="del">
          <ac:chgData name="Kazi Amit Hasan" userId="S::21kah20@queensu.ca::88149eda-b6ba-43a0-b4b6-328fa602d9d6" providerId="AD" clId="Web-{198E937E-9AEC-4D2F-91B0-09C25C40AA57}" dt="2023-04-25T06:32:46.360" v="2"/>
          <ac:spMkLst>
            <pc:docMk/>
            <pc:sldMk cId="1178273241" sldId="286"/>
            <ac:spMk id="6" creationId="{CD5E5B93-7E96-83AC-9A9E-907A1935E1E6}"/>
          </ac:spMkLst>
        </pc:spChg>
        <pc:spChg chg="add mod">
          <ac:chgData name="Kazi Amit Hasan" userId="S::21kah20@queensu.ca::88149eda-b6ba-43a0-b4b6-328fa602d9d6" providerId="AD" clId="Web-{198E937E-9AEC-4D2F-91B0-09C25C40AA57}" dt="2023-04-25T06:45:12.719" v="112" actId="1076"/>
          <ac:spMkLst>
            <pc:docMk/>
            <pc:sldMk cId="1178273241" sldId="286"/>
            <ac:spMk id="8" creationId="{6E77259E-58FB-6975-B67F-63EAAA18E8CD}"/>
          </ac:spMkLst>
        </pc:spChg>
        <pc:spChg chg="add del">
          <ac:chgData name="Kazi Amit Hasan" userId="S::21kah20@queensu.ca::88149eda-b6ba-43a0-b4b6-328fa602d9d6" providerId="AD" clId="Web-{198E937E-9AEC-4D2F-91B0-09C25C40AA57}" dt="2023-04-25T06:44:42.969" v="106"/>
          <ac:spMkLst>
            <pc:docMk/>
            <pc:sldMk cId="1178273241" sldId="286"/>
            <ac:spMk id="11" creationId="{EBDFDE97-4EE5-4B69-AB10-5417A9CFEB07}"/>
          </ac:spMkLst>
        </pc:spChg>
        <pc:spChg chg="add del">
          <ac:chgData name="Kazi Amit Hasan" userId="S::21kah20@queensu.ca::88149eda-b6ba-43a0-b4b6-328fa602d9d6" providerId="AD" clId="Web-{198E937E-9AEC-4D2F-91B0-09C25C40AA57}" dt="2023-04-25T06:44:42.969" v="106"/>
          <ac:spMkLst>
            <pc:docMk/>
            <pc:sldMk cId="1178273241" sldId="286"/>
            <ac:spMk id="14" creationId="{ADE57300-C7FF-4578-99A0-42B0295B123C}"/>
          </ac:spMkLst>
        </pc:spChg>
        <pc:spChg chg="add del">
          <ac:chgData name="Kazi Amit Hasan" userId="S::21kah20@queensu.ca::88149eda-b6ba-43a0-b4b6-328fa602d9d6" providerId="AD" clId="Web-{198E937E-9AEC-4D2F-91B0-09C25C40AA57}" dt="2023-04-25T06:44:42.969" v="106"/>
          <ac:spMkLst>
            <pc:docMk/>
            <pc:sldMk cId="1178273241" sldId="286"/>
            <ac:spMk id="16" creationId="{A082E5AA-6E5F-4FCC-8C41-11E32F833BFC}"/>
          </ac:spMkLst>
        </pc:spChg>
        <pc:spChg chg="add del">
          <ac:chgData name="Kazi Amit Hasan" userId="S::21kah20@queensu.ca::88149eda-b6ba-43a0-b4b6-328fa602d9d6" providerId="AD" clId="Web-{198E937E-9AEC-4D2F-91B0-09C25C40AA57}" dt="2023-04-25T06:44:42.969" v="106"/>
          <ac:spMkLst>
            <pc:docMk/>
            <pc:sldMk cId="1178273241" sldId="286"/>
            <ac:spMk id="18" creationId="{92BE0106-0C20-465B-A1BE-0BAC2737B1AD}"/>
          </ac:spMkLst>
        </pc:spChg>
        <pc:spChg chg="add del">
          <ac:chgData name="Kazi Amit Hasan" userId="S::21kah20@queensu.ca::88149eda-b6ba-43a0-b4b6-328fa602d9d6" providerId="AD" clId="Web-{198E937E-9AEC-4D2F-91B0-09C25C40AA57}" dt="2023-04-25T06:44:42.969" v="106"/>
          <ac:spMkLst>
            <pc:docMk/>
            <pc:sldMk cId="1178273241" sldId="286"/>
            <ac:spMk id="20" creationId="{4A3D569D-D3A6-49CA-A483-291E95DACA14}"/>
          </ac:spMkLst>
        </pc:spChg>
        <pc:picChg chg="add mod ord">
          <ac:chgData name="Kazi Amit Hasan" userId="S::21kah20@queensu.ca::88149eda-b6ba-43a0-b4b6-328fa602d9d6" providerId="AD" clId="Web-{198E937E-9AEC-4D2F-91B0-09C25C40AA57}" dt="2023-04-25T06:44:48.125" v="107" actId="14100"/>
          <ac:picMkLst>
            <pc:docMk/>
            <pc:sldMk cId="1178273241" sldId="286"/>
            <ac:picMk id="7" creationId="{9E54D4E5-482F-4EE5-9A96-101CB65D958B}"/>
          </ac:picMkLst>
        </pc:picChg>
      </pc:sldChg>
      <pc:sldChg chg="modSp add ord replId">
        <pc:chgData name="Kazi Amit Hasan" userId="S::21kah20@queensu.ca::88149eda-b6ba-43a0-b4b6-328fa602d9d6" providerId="AD" clId="Web-{198E937E-9AEC-4D2F-91B0-09C25C40AA57}" dt="2023-04-25T06:53:29.538" v="138"/>
        <pc:sldMkLst>
          <pc:docMk/>
          <pc:sldMk cId="435821942" sldId="287"/>
        </pc:sldMkLst>
        <pc:spChg chg="mod">
          <ac:chgData name="Kazi Amit Hasan" userId="S::21kah20@queensu.ca::88149eda-b6ba-43a0-b4b6-328fa602d9d6" providerId="AD" clId="Web-{198E937E-9AEC-4D2F-91B0-09C25C40AA57}" dt="2023-04-25T06:37:34.552" v="23" actId="20577"/>
          <ac:spMkLst>
            <pc:docMk/>
            <pc:sldMk cId="435821942" sldId="287"/>
            <ac:spMk id="3" creationId="{985F28DB-FD68-5C09-21FE-E9AB60F953BF}"/>
          </ac:spMkLst>
        </pc:spChg>
        <pc:spChg chg="mod">
          <ac:chgData name="Kazi Amit Hasan" userId="S::21kah20@queensu.ca::88149eda-b6ba-43a0-b4b6-328fa602d9d6" providerId="AD" clId="Web-{198E937E-9AEC-4D2F-91B0-09C25C40AA57}" dt="2023-04-25T06:37:44.552" v="30" actId="20577"/>
          <ac:spMkLst>
            <pc:docMk/>
            <pc:sldMk cId="435821942" sldId="287"/>
            <ac:spMk id="5" creationId="{68AC74A5-86F5-8FF7-0BE2-19124AE06EE5}"/>
          </ac:spMkLst>
        </pc:spChg>
      </pc:sldChg>
      <pc:sldChg chg="new del">
        <pc:chgData name="Kazi Amit Hasan" userId="S::21kah20@queensu.ca::88149eda-b6ba-43a0-b4b6-328fa602d9d6" providerId="AD" clId="Web-{198E937E-9AEC-4D2F-91B0-09C25C40AA57}" dt="2023-04-25T06:39:39.976" v="33"/>
        <pc:sldMkLst>
          <pc:docMk/>
          <pc:sldMk cId="1385061917" sldId="288"/>
        </pc:sldMkLst>
      </pc:sldChg>
      <pc:sldChg chg="modSp new del">
        <pc:chgData name="Kazi Amit Hasan" userId="S::21kah20@queensu.ca::88149eda-b6ba-43a0-b4b6-328fa602d9d6" providerId="AD" clId="Web-{198E937E-9AEC-4D2F-91B0-09C25C40AA57}" dt="2023-04-25T06:43:31.343" v="92"/>
        <pc:sldMkLst>
          <pc:docMk/>
          <pc:sldMk cId="2459483691" sldId="288"/>
        </pc:sldMkLst>
        <pc:spChg chg="mod">
          <ac:chgData name="Kazi Amit Hasan" userId="S::21kah20@queensu.ca::88149eda-b6ba-43a0-b4b6-328fa602d9d6" providerId="AD" clId="Web-{198E937E-9AEC-4D2F-91B0-09C25C40AA57}" dt="2023-04-25T06:39:58.882" v="41" actId="20577"/>
          <ac:spMkLst>
            <pc:docMk/>
            <pc:sldMk cId="2459483691" sldId="288"/>
            <ac:spMk id="2" creationId="{FD1E59F3-9092-AA25-3C76-FD1B79D866FF}"/>
          </ac:spMkLst>
        </pc:spChg>
      </pc:sldChg>
      <pc:sldChg chg="modSp add del replId">
        <pc:chgData name="Kazi Amit Hasan" userId="S::21kah20@queensu.ca::88149eda-b6ba-43a0-b4b6-328fa602d9d6" providerId="AD" clId="Web-{198E937E-9AEC-4D2F-91B0-09C25C40AA57}" dt="2023-04-25T06:39:49.413" v="35"/>
        <pc:sldMkLst>
          <pc:docMk/>
          <pc:sldMk cId="108408858" sldId="289"/>
        </pc:sldMkLst>
        <pc:spChg chg="mod">
          <ac:chgData name="Kazi Amit Hasan" userId="S::21kah20@queensu.ca::88149eda-b6ba-43a0-b4b6-328fa602d9d6" providerId="AD" clId="Web-{198E937E-9AEC-4D2F-91B0-09C25C40AA57}" dt="2023-04-25T06:39:43.991" v="34" actId="20577"/>
          <ac:spMkLst>
            <pc:docMk/>
            <pc:sldMk cId="108408858" sldId="289"/>
            <ac:spMk id="2" creationId="{0E766513-FD63-E023-36E8-271A91AA85DF}"/>
          </ac:spMkLst>
        </pc:spChg>
      </pc:sldChg>
      <pc:sldChg chg="modSp add replId">
        <pc:chgData name="Kazi Amit Hasan" userId="S::21kah20@queensu.ca::88149eda-b6ba-43a0-b4b6-328fa602d9d6" providerId="AD" clId="Web-{198E937E-9AEC-4D2F-91B0-09C25C40AA57}" dt="2023-04-25T06:43:16.358" v="91" actId="20577"/>
        <pc:sldMkLst>
          <pc:docMk/>
          <pc:sldMk cId="2112102032" sldId="289"/>
        </pc:sldMkLst>
        <pc:spChg chg="mod">
          <ac:chgData name="Kazi Amit Hasan" userId="S::21kah20@queensu.ca::88149eda-b6ba-43a0-b4b6-328fa602d9d6" providerId="AD" clId="Web-{198E937E-9AEC-4D2F-91B0-09C25C40AA57}" dt="2023-04-25T06:41:36.028" v="64" actId="20577"/>
          <ac:spMkLst>
            <pc:docMk/>
            <pc:sldMk cId="2112102032" sldId="289"/>
            <ac:spMk id="2" creationId="{0E766513-FD63-E023-36E8-271A91AA85DF}"/>
          </ac:spMkLst>
        </pc:spChg>
        <pc:spChg chg="mod">
          <ac:chgData name="Kazi Amit Hasan" userId="S::21kah20@queensu.ca::88149eda-b6ba-43a0-b4b6-328fa602d9d6" providerId="AD" clId="Web-{198E937E-9AEC-4D2F-91B0-09C25C40AA57}" dt="2023-04-25T06:43:16.358" v="91" actId="20577"/>
          <ac:spMkLst>
            <pc:docMk/>
            <pc:sldMk cId="2112102032" sldId="289"/>
            <ac:spMk id="3" creationId="{C8B47FD0-21ED-65F6-7C94-6F99EB213516}"/>
          </ac:spMkLst>
        </pc:spChg>
        <pc:spChg chg="mod">
          <ac:chgData name="Kazi Amit Hasan" userId="S::21kah20@queensu.ca::88149eda-b6ba-43a0-b4b6-328fa602d9d6" providerId="AD" clId="Web-{198E937E-9AEC-4D2F-91B0-09C25C40AA57}" dt="2023-04-25T06:42:27.435" v="73" actId="14100"/>
          <ac:spMkLst>
            <pc:docMk/>
            <pc:sldMk cId="2112102032" sldId="289"/>
            <ac:spMk id="7" creationId="{1B16EBC4-6733-FB0B-DEE1-292CE80CF434}"/>
          </ac:spMkLst>
        </pc:spChg>
      </pc:sldChg>
      <pc:sldChg chg="add del replId">
        <pc:chgData name="Kazi Amit Hasan" userId="S::21kah20@queensu.ca::88149eda-b6ba-43a0-b4b6-328fa602d9d6" providerId="AD" clId="Web-{198E937E-9AEC-4D2F-91B0-09C25C40AA57}" dt="2023-04-25T06:52:48.413" v="136"/>
        <pc:sldMkLst>
          <pc:docMk/>
          <pc:sldMk cId="412475354" sldId="290"/>
        </pc:sldMkLst>
      </pc:sldChg>
      <pc:sldChg chg="addSp delSp modSp add replId">
        <pc:chgData name="Kazi Amit Hasan" userId="S::21kah20@queensu.ca::88149eda-b6ba-43a0-b4b6-328fa602d9d6" providerId="AD" clId="Web-{198E937E-9AEC-4D2F-91B0-09C25C40AA57}" dt="2023-04-25T07:07:53.336" v="179" actId="20577"/>
        <pc:sldMkLst>
          <pc:docMk/>
          <pc:sldMk cId="2730911551" sldId="290"/>
        </pc:sldMkLst>
        <pc:spChg chg="mod">
          <ac:chgData name="Kazi Amit Hasan" userId="S::21kah20@queensu.ca::88149eda-b6ba-43a0-b4b6-328fa602d9d6" providerId="AD" clId="Web-{198E937E-9AEC-4D2F-91B0-09C25C40AA57}" dt="2023-04-25T06:55:26.915" v="163" actId="20577"/>
          <ac:spMkLst>
            <pc:docMk/>
            <pc:sldMk cId="2730911551" sldId="290"/>
            <ac:spMk id="3" creationId="{985F28DB-FD68-5C09-21FE-E9AB60F953BF}"/>
          </ac:spMkLst>
        </pc:spChg>
        <pc:spChg chg="mod">
          <ac:chgData name="Kazi Amit Hasan" userId="S::21kah20@queensu.ca::88149eda-b6ba-43a0-b4b6-328fa602d9d6" providerId="AD" clId="Web-{198E937E-9AEC-4D2F-91B0-09C25C40AA57}" dt="2023-04-25T07:07:53.336" v="179" actId="20577"/>
          <ac:spMkLst>
            <pc:docMk/>
            <pc:sldMk cId="2730911551" sldId="290"/>
            <ac:spMk id="5" creationId="{68AC74A5-86F5-8FF7-0BE2-19124AE06EE5}"/>
          </ac:spMkLst>
        </pc:spChg>
        <pc:picChg chg="del">
          <ac:chgData name="Kazi Amit Hasan" userId="S::21kah20@queensu.ca::88149eda-b6ba-43a0-b4b6-328fa602d9d6" providerId="AD" clId="Web-{198E937E-9AEC-4D2F-91B0-09C25C40AA57}" dt="2023-04-25T06:54:15.023" v="146"/>
          <ac:picMkLst>
            <pc:docMk/>
            <pc:sldMk cId="2730911551" sldId="290"/>
            <ac:picMk id="4" creationId="{1645CCB6-F9EC-7C42-BA1B-6A4D87AE7757}"/>
          </ac:picMkLst>
        </pc:picChg>
        <pc:picChg chg="add mod">
          <ac:chgData name="Kazi Amit Hasan" userId="S::21kah20@queensu.ca::88149eda-b6ba-43a0-b4b6-328fa602d9d6" providerId="AD" clId="Web-{198E937E-9AEC-4D2F-91B0-09C25C40AA57}" dt="2023-04-25T06:54:41.571" v="150" actId="1076"/>
          <ac:picMkLst>
            <pc:docMk/>
            <pc:sldMk cId="2730911551" sldId="290"/>
            <ac:picMk id="6" creationId="{CB0C7B52-1F42-D9AE-5714-4BFF14223CC7}"/>
          </ac:picMkLst>
        </pc:picChg>
      </pc:sldChg>
      <pc:sldChg chg="addSp delSp modSp add replId">
        <pc:chgData name="Kazi Amit Hasan" userId="S::21kah20@queensu.ca::88149eda-b6ba-43a0-b4b6-328fa602d9d6" providerId="AD" clId="Web-{198E937E-9AEC-4D2F-91B0-09C25C40AA57}" dt="2023-04-25T07:10:28.483" v="224" actId="20577"/>
        <pc:sldMkLst>
          <pc:docMk/>
          <pc:sldMk cId="1405974916" sldId="291"/>
        </pc:sldMkLst>
        <pc:spChg chg="mod">
          <ac:chgData name="Kazi Amit Hasan" userId="S::21kah20@queensu.ca::88149eda-b6ba-43a0-b4b6-328fa602d9d6" providerId="AD" clId="Web-{198E937E-9AEC-4D2F-91B0-09C25C40AA57}" dt="2023-04-25T07:08:12.071" v="184" actId="20577"/>
          <ac:spMkLst>
            <pc:docMk/>
            <pc:sldMk cId="1405974916" sldId="291"/>
            <ac:spMk id="3" creationId="{985F28DB-FD68-5C09-21FE-E9AB60F953BF}"/>
          </ac:spMkLst>
        </pc:spChg>
        <pc:spChg chg="mod">
          <ac:chgData name="Kazi Amit Hasan" userId="S::21kah20@queensu.ca::88149eda-b6ba-43a0-b4b6-328fa602d9d6" providerId="AD" clId="Web-{198E937E-9AEC-4D2F-91B0-09C25C40AA57}" dt="2023-04-25T07:10:28.483" v="224" actId="20577"/>
          <ac:spMkLst>
            <pc:docMk/>
            <pc:sldMk cId="1405974916" sldId="291"/>
            <ac:spMk id="5" creationId="{68AC74A5-86F5-8FF7-0BE2-19124AE06EE5}"/>
          </ac:spMkLst>
        </pc:spChg>
        <pc:picChg chg="add mod">
          <ac:chgData name="Kazi Amit Hasan" userId="S::21kah20@queensu.ca::88149eda-b6ba-43a0-b4b6-328fa602d9d6" providerId="AD" clId="Web-{198E937E-9AEC-4D2F-91B0-09C25C40AA57}" dt="2023-04-25T07:08:35.587" v="189" actId="1076"/>
          <ac:picMkLst>
            <pc:docMk/>
            <pc:sldMk cId="1405974916" sldId="291"/>
            <ac:picMk id="4" creationId="{B07DBAD8-9EF0-FF8E-8622-F49429C45FF1}"/>
          </ac:picMkLst>
        </pc:picChg>
        <pc:picChg chg="del">
          <ac:chgData name="Kazi Amit Hasan" userId="S::21kah20@queensu.ca::88149eda-b6ba-43a0-b4b6-328fa602d9d6" providerId="AD" clId="Web-{198E937E-9AEC-4D2F-91B0-09C25C40AA57}" dt="2023-04-25T07:08:17.508" v="185"/>
          <ac:picMkLst>
            <pc:docMk/>
            <pc:sldMk cId="1405974916" sldId="291"/>
            <ac:picMk id="6" creationId="{CB0C7B52-1F42-D9AE-5714-4BFF14223CC7}"/>
          </ac:picMkLst>
        </pc:picChg>
      </pc:sldChg>
      <pc:sldChg chg="addSp delSp modSp add replId">
        <pc:chgData name="Kazi Amit Hasan" userId="S::21kah20@queensu.ca::88149eda-b6ba-43a0-b4b6-328fa602d9d6" providerId="AD" clId="Web-{198E937E-9AEC-4D2F-91B0-09C25C40AA57}" dt="2023-04-25T07:14:49.768" v="303" actId="20577"/>
        <pc:sldMkLst>
          <pc:docMk/>
          <pc:sldMk cId="2550899165" sldId="292"/>
        </pc:sldMkLst>
        <pc:spChg chg="mod">
          <ac:chgData name="Kazi Amit Hasan" userId="S::21kah20@queensu.ca::88149eda-b6ba-43a0-b4b6-328fa602d9d6" providerId="AD" clId="Web-{198E937E-9AEC-4D2F-91B0-09C25C40AA57}" dt="2023-04-25T07:11:42.828" v="237" actId="20577"/>
          <ac:spMkLst>
            <pc:docMk/>
            <pc:sldMk cId="2550899165" sldId="292"/>
            <ac:spMk id="3" creationId="{985F28DB-FD68-5C09-21FE-E9AB60F953BF}"/>
          </ac:spMkLst>
        </pc:spChg>
        <pc:spChg chg="mod">
          <ac:chgData name="Kazi Amit Hasan" userId="S::21kah20@queensu.ca::88149eda-b6ba-43a0-b4b6-328fa602d9d6" providerId="AD" clId="Web-{198E937E-9AEC-4D2F-91B0-09C25C40AA57}" dt="2023-04-25T07:14:49.768" v="303" actId="20577"/>
          <ac:spMkLst>
            <pc:docMk/>
            <pc:sldMk cId="2550899165" sldId="292"/>
            <ac:spMk id="5" creationId="{68AC74A5-86F5-8FF7-0BE2-19124AE06EE5}"/>
          </ac:spMkLst>
        </pc:spChg>
        <pc:picChg chg="del">
          <ac:chgData name="Kazi Amit Hasan" userId="S::21kah20@queensu.ca::88149eda-b6ba-43a0-b4b6-328fa602d9d6" providerId="AD" clId="Web-{198E937E-9AEC-4D2F-91B0-09C25C40AA57}" dt="2023-04-25T07:10:39.484" v="226"/>
          <ac:picMkLst>
            <pc:docMk/>
            <pc:sldMk cId="2550899165" sldId="292"/>
            <ac:picMk id="4" creationId="{B07DBAD8-9EF0-FF8E-8622-F49429C45FF1}"/>
          </ac:picMkLst>
        </pc:picChg>
        <pc:picChg chg="add mod">
          <ac:chgData name="Kazi Amit Hasan" userId="S::21kah20@queensu.ca::88149eda-b6ba-43a0-b4b6-328fa602d9d6" providerId="AD" clId="Web-{198E937E-9AEC-4D2F-91B0-09C25C40AA57}" dt="2023-04-25T07:11:12.953" v="230" actId="1076"/>
          <ac:picMkLst>
            <pc:docMk/>
            <pc:sldMk cId="2550899165" sldId="292"/>
            <ac:picMk id="6" creationId="{3559C0EC-96C5-0BC0-D505-E1E9CB223D03}"/>
          </ac:picMkLst>
        </pc:picChg>
      </pc:sldChg>
      <pc:sldChg chg="addSp delSp modSp add replId">
        <pc:chgData name="Kazi Amit Hasan" userId="S::21kah20@queensu.ca::88149eda-b6ba-43a0-b4b6-328fa602d9d6" providerId="AD" clId="Web-{198E937E-9AEC-4D2F-91B0-09C25C40AA57}" dt="2023-04-25T07:20:30.586" v="368" actId="20577"/>
        <pc:sldMkLst>
          <pc:docMk/>
          <pc:sldMk cId="1828362117" sldId="293"/>
        </pc:sldMkLst>
        <pc:spChg chg="mod">
          <ac:chgData name="Kazi Amit Hasan" userId="S::21kah20@queensu.ca::88149eda-b6ba-43a0-b4b6-328fa602d9d6" providerId="AD" clId="Web-{198E937E-9AEC-4D2F-91B0-09C25C40AA57}" dt="2023-04-25T07:16:40.504" v="327" actId="20577"/>
          <ac:spMkLst>
            <pc:docMk/>
            <pc:sldMk cId="1828362117" sldId="293"/>
            <ac:spMk id="3" creationId="{985F28DB-FD68-5C09-21FE-E9AB60F953BF}"/>
          </ac:spMkLst>
        </pc:spChg>
        <pc:spChg chg="mod">
          <ac:chgData name="Kazi Amit Hasan" userId="S::21kah20@queensu.ca::88149eda-b6ba-43a0-b4b6-328fa602d9d6" providerId="AD" clId="Web-{198E937E-9AEC-4D2F-91B0-09C25C40AA57}" dt="2023-04-25T07:20:30.586" v="368" actId="20577"/>
          <ac:spMkLst>
            <pc:docMk/>
            <pc:sldMk cId="1828362117" sldId="293"/>
            <ac:spMk id="5" creationId="{68AC74A5-86F5-8FF7-0BE2-19124AE06EE5}"/>
          </ac:spMkLst>
        </pc:spChg>
        <pc:picChg chg="add mod">
          <ac:chgData name="Kazi Amit Hasan" userId="S::21kah20@queensu.ca::88149eda-b6ba-43a0-b4b6-328fa602d9d6" providerId="AD" clId="Web-{198E937E-9AEC-4D2F-91B0-09C25C40AA57}" dt="2023-04-25T07:18:06.521" v="365" actId="1076"/>
          <ac:picMkLst>
            <pc:docMk/>
            <pc:sldMk cId="1828362117" sldId="293"/>
            <ac:picMk id="4" creationId="{8D456A11-CF54-8FCE-F7F2-8C251CB53124}"/>
          </ac:picMkLst>
        </pc:picChg>
        <pc:picChg chg="del">
          <ac:chgData name="Kazi Amit Hasan" userId="S::21kah20@queensu.ca::88149eda-b6ba-43a0-b4b6-328fa602d9d6" providerId="AD" clId="Web-{198E937E-9AEC-4D2F-91B0-09C25C40AA57}" dt="2023-04-25T07:15:15.081" v="305"/>
          <ac:picMkLst>
            <pc:docMk/>
            <pc:sldMk cId="1828362117" sldId="293"/>
            <ac:picMk id="6" creationId="{3559C0EC-96C5-0BC0-D505-E1E9CB223D03}"/>
          </ac:picMkLst>
        </pc:picChg>
      </pc:sldChg>
      <pc:sldChg chg="addSp delSp modSp add replId">
        <pc:chgData name="Kazi Amit Hasan" userId="S::21kah20@queensu.ca::88149eda-b6ba-43a0-b4b6-328fa602d9d6" providerId="AD" clId="Web-{198E937E-9AEC-4D2F-91B0-09C25C40AA57}" dt="2023-04-25T07:17:26.333" v="357" actId="20577"/>
        <pc:sldMkLst>
          <pc:docMk/>
          <pc:sldMk cId="1184286559" sldId="294"/>
        </pc:sldMkLst>
        <pc:spChg chg="mod">
          <ac:chgData name="Kazi Amit Hasan" userId="S::21kah20@queensu.ca::88149eda-b6ba-43a0-b4b6-328fa602d9d6" providerId="AD" clId="Web-{198E937E-9AEC-4D2F-91B0-09C25C40AA57}" dt="2023-04-25T07:17:26.333" v="357" actId="20577"/>
          <ac:spMkLst>
            <pc:docMk/>
            <pc:sldMk cId="1184286559" sldId="294"/>
            <ac:spMk id="3" creationId="{985F28DB-FD68-5C09-21FE-E9AB60F953BF}"/>
          </ac:spMkLst>
        </pc:spChg>
        <pc:spChg chg="mod">
          <ac:chgData name="Kazi Amit Hasan" userId="S::21kah20@queensu.ca::88149eda-b6ba-43a0-b4b6-328fa602d9d6" providerId="AD" clId="Web-{198E937E-9AEC-4D2F-91B0-09C25C40AA57}" dt="2023-04-25T07:16:50.520" v="331" actId="20577"/>
          <ac:spMkLst>
            <pc:docMk/>
            <pc:sldMk cId="1184286559" sldId="294"/>
            <ac:spMk id="5" creationId="{68AC74A5-86F5-8FF7-0BE2-19124AE06EE5}"/>
          </ac:spMkLst>
        </pc:spChg>
        <pc:picChg chg="add mod">
          <ac:chgData name="Kazi Amit Hasan" userId="S::21kah20@queensu.ca::88149eda-b6ba-43a0-b4b6-328fa602d9d6" providerId="AD" clId="Web-{198E937E-9AEC-4D2F-91B0-09C25C40AA57}" dt="2023-04-25T07:17:10.927" v="336" actId="1076"/>
          <ac:picMkLst>
            <pc:docMk/>
            <pc:sldMk cId="1184286559" sldId="294"/>
            <ac:picMk id="4" creationId="{BE0F8EC8-BF8C-385A-6920-5584DE8BD4F3}"/>
          </ac:picMkLst>
        </pc:picChg>
        <pc:picChg chg="del">
          <ac:chgData name="Kazi Amit Hasan" userId="S::21kah20@queensu.ca::88149eda-b6ba-43a0-b4b6-328fa602d9d6" providerId="AD" clId="Web-{198E937E-9AEC-4D2F-91B0-09C25C40AA57}" dt="2023-04-25T07:16:47.708" v="329"/>
          <ac:picMkLst>
            <pc:docMk/>
            <pc:sldMk cId="1184286559" sldId="294"/>
            <ac:picMk id="6" creationId="{3559C0EC-96C5-0BC0-D505-E1E9CB223D03}"/>
          </ac:picMkLst>
        </pc:picChg>
      </pc:sldChg>
      <pc:sldChg chg="delSp modSp add replId">
        <pc:chgData name="Kazi Amit Hasan" userId="S::21kah20@queensu.ca::88149eda-b6ba-43a0-b4b6-328fa602d9d6" providerId="AD" clId="Web-{198E937E-9AEC-4D2F-91B0-09C25C40AA57}" dt="2023-04-25T07:23:04.775" v="458" actId="20577"/>
        <pc:sldMkLst>
          <pc:docMk/>
          <pc:sldMk cId="59027594" sldId="295"/>
        </pc:sldMkLst>
        <pc:spChg chg="del">
          <ac:chgData name="Kazi Amit Hasan" userId="S::21kah20@queensu.ca::88149eda-b6ba-43a0-b4b6-328fa602d9d6" providerId="AD" clId="Web-{198E937E-9AEC-4D2F-91B0-09C25C40AA57}" dt="2023-04-25T07:22:12.275" v="402"/>
          <ac:spMkLst>
            <pc:docMk/>
            <pc:sldMk cId="59027594" sldId="295"/>
            <ac:spMk id="3" creationId="{985F28DB-FD68-5C09-21FE-E9AB60F953BF}"/>
          </ac:spMkLst>
        </pc:spChg>
        <pc:spChg chg="mod">
          <ac:chgData name="Kazi Amit Hasan" userId="S::21kah20@queensu.ca::88149eda-b6ba-43a0-b4b6-328fa602d9d6" providerId="AD" clId="Web-{198E937E-9AEC-4D2F-91B0-09C25C40AA57}" dt="2023-04-25T07:23:04.775" v="458" actId="20577"/>
          <ac:spMkLst>
            <pc:docMk/>
            <pc:sldMk cId="59027594" sldId="295"/>
            <ac:spMk id="5" creationId="{68AC74A5-86F5-8FF7-0BE2-19124AE06EE5}"/>
          </ac:spMkLst>
        </pc:spChg>
        <pc:spChg chg="mod">
          <ac:chgData name="Kazi Amit Hasan" userId="S::21kah20@queensu.ca::88149eda-b6ba-43a0-b4b6-328fa602d9d6" providerId="AD" clId="Web-{198E937E-9AEC-4D2F-91B0-09C25C40AA57}" dt="2023-04-25T07:21:05.571" v="372" actId="20577"/>
          <ac:spMkLst>
            <pc:docMk/>
            <pc:sldMk cId="59027594" sldId="295"/>
            <ac:spMk id="17" creationId="{5F1C239B-4E47-9381-5075-74D4387D35B5}"/>
          </ac:spMkLst>
        </pc:spChg>
        <pc:picChg chg="del">
          <ac:chgData name="Kazi Amit Hasan" userId="S::21kah20@queensu.ca::88149eda-b6ba-43a0-b4b6-328fa602d9d6" providerId="AD" clId="Web-{198E937E-9AEC-4D2F-91B0-09C25C40AA57}" dt="2023-04-25T07:21:10.399" v="373"/>
          <ac:picMkLst>
            <pc:docMk/>
            <pc:sldMk cId="59027594" sldId="295"/>
            <ac:picMk id="4" creationId="{8D456A11-CF54-8FCE-F7F2-8C251CB53124}"/>
          </ac:picMkLst>
        </pc:picChg>
      </pc:sldChg>
    </pc:docChg>
  </pc:docChgLst>
  <pc:docChgLst>
    <pc:chgData name="Elyas Rashno" userId="S::22er2@queensu.ca::c00abea2-b970-47ad-9f95-197cc15c8fd5" providerId="AD" clId="Web-{5301AC01-B7A4-445D-A92C-951A79BE3BF4}"/>
    <pc:docChg chg="modSld">
      <pc:chgData name="Elyas Rashno" userId="S::22er2@queensu.ca::c00abea2-b970-47ad-9f95-197cc15c8fd5" providerId="AD" clId="Web-{5301AC01-B7A4-445D-A92C-951A79BE3BF4}" dt="2023-04-25T16:17:58.578" v="201" actId="20577"/>
      <pc:docMkLst>
        <pc:docMk/>
      </pc:docMkLst>
      <pc:sldChg chg="modSp">
        <pc:chgData name="Elyas Rashno" userId="S::22er2@queensu.ca::c00abea2-b970-47ad-9f95-197cc15c8fd5" providerId="AD" clId="Web-{5301AC01-B7A4-445D-A92C-951A79BE3BF4}" dt="2023-04-25T16:03:04.678" v="134" actId="20577"/>
        <pc:sldMkLst>
          <pc:docMk/>
          <pc:sldMk cId="3203971741" sldId="268"/>
        </pc:sldMkLst>
        <pc:spChg chg="mod">
          <ac:chgData name="Elyas Rashno" userId="S::22er2@queensu.ca::c00abea2-b970-47ad-9f95-197cc15c8fd5" providerId="AD" clId="Web-{5301AC01-B7A4-445D-A92C-951A79BE3BF4}" dt="2023-04-25T16:03:04.678" v="134" actId="20577"/>
          <ac:spMkLst>
            <pc:docMk/>
            <pc:sldMk cId="3203971741" sldId="268"/>
            <ac:spMk id="3" creationId="{AD3B96B9-6335-04B5-3585-0167F8EECCA9}"/>
          </ac:spMkLst>
        </pc:spChg>
      </pc:sldChg>
      <pc:sldChg chg="modSp">
        <pc:chgData name="Elyas Rashno" userId="S::22er2@queensu.ca::c00abea2-b970-47ad-9f95-197cc15c8fd5" providerId="AD" clId="Web-{5301AC01-B7A4-445D-A92C-951A79BE3BF4}" dt="2023-04-25T16:17:58.578" v="201" actId="20577"/>
        <pc:sldMkLst>
          <pc:docMk/>
          <pc:sldMk cId="937602842" sldId="281"/>
        </pc:sldMkLst>
        <pc:spChg chg="mod">
          <ac:chgData name="Elyas Rashno" userId="S::22er2@queensu.ca::c00abea2-b970-47ad-9f95-197cc15c8fd5" providerId="AD" clId="Web-{5301AC01-B7A4-445D-A92C-951A79BE3BF4}" dt="2023-04-25T16:17:58.578" v="201" actId="20577"/>
          <ac:spMkLst>
            <pc:docMk/>
            <pc:sldMk cId="937602842" sldId="281"/>
            <ac:spMk id="3" creationId="{C8B47FD0-21ED-65F6-7C94-6F99EB213516}"/>
          </ac:spMkLst>
        </pc:spChg>
      </pc:sldChg>
      <pc:sldChg chg="modSp">
        <pc:chgData name="Elyas Rashno" userId="S::22er2@queensu.ca::c00abea2-b970-47ad-9f95-197cc15c8fd5" providerId="AD" clId="Web-{5301AC01-B7A4-445D-A92C-951A79BE3BF4}" dt="2023-04-25T16:17:49.391" v="197" actId="20577"/>
        <pc:sldMkLst>
          <pc:docMk/>
          <pc:sldMk cId="2532376608" sldId="282"/>
        </pc:sldMkLst>
        <pc:spChg chg="mod">
          <ac:chgData name="Elyas Rashno" userId="S::22er2@queensu.ca::c00abea2-b970-47ad-9f95-197cc15c8fd5" providerId="AD" clId="Web-{5301AC01-B7A4-445D-A92C-951A79BE3BF4}" dt="2023-04-25T16:17:49.391" v="197" actId="20577"/>
          <ac:spMkLst>
            <pc:docMk/>
            <pc:sldMk cId="2532376608" sldId="282"/>
            <ac:spMk id="3" creationId="{C8B47FD0-21ED-65F6-7C94-6F99EB213516}"/>
          </ac:spMkLst>
        </pc:spChg>
      </pc:sldChg>
      <pc:sldChg chg="addSp delSp modSp">
        <pc:chgData name="Elyas Rashno" userId="S::22er2@queensu.ca::c00abea2-b970-47ad-9f95-197cc15c8fd5" providerId="AD" clId="Web-{5301AC01-B7A4-445D-A92C-951A79BE3BF4}" dt="2023-04-25T16:17:36.234" v="181" actId="20577"/>
        <pc:sldMkLst>
          <pc:docMk/>
          <pc:sldMk cId="3761081046" sldId="284"/>
        </pc:sldMkLst>
        <pc:spChg chg="mod">
          <ac:chgData name="Elyas Rashno" userId="S::22er2@queensu.ca::c00abea2-b970-47ad-9f95-197cc15c8fd5" providerId="AD" clId="Web-{5301AC01-B7A4-445D-A92C-951A79BE3BF4}" dt="2023-04-25T15:12:02.879" v="6" actId="14100"/>
          <ac:spMkLst>
            <pc:docMk/>
            <pc:sldMk cId="3761081046" sldId="284"/>
            <ac:spMk id="2" creationId="{0E766513-FD63-E023-36E8-271A91AA85DF}"/>
          </ac:spMkLst>
        </pc:spChg>
        <pc:spChg chg="mod">
          <ac:chgData name="Elyas Rashno" userId="S::22er2@queensu.ca::c00abea2-b970-47ad-9f95-197cc15c8fd5" providerId="AD" clId="Web-{5301AC01-B7A4-445D-A92C-951A79BE3BF4}" dt="2023-04-25T16:17:36.234" v="181" actId="20577"/>
          <ac:spMkLst>
            <pc:docMk/>
            <pc:sldMk cId="3761081046" sldId="284"/>
            <ac:spMk id="3" creationId="{C8B47FD0-21ED-65F6-7C94-6F99EB213516}"/>
          </ac:spMkLst>
        </pc:spChg>
        <pc:spChg chg="mod">
          <ac:chgData name="Elyas Rashno" userId="S::22er2@queensu.ca::c00abea2-b970-47ad-9f95-197cc15c8fd5" providerId="AD" clId="Web-{5301AC01-B7A4-445D-A92C-951A79BE3BF4}" dt="2023-04-25T15:40:00.991" v="97" actId="20577"/>
          <ac:spMkLst>
            <pc:docMk/>
            <pc:sldMk cId="3761081046" sldId="284"/>
            <ac:spMk id="5" creationId="{547C37D8-179B-DC96-06BB-41E029B33EDD}"/>
          </ac:spMkLst>
        </pc:spChg>
        <pc:spChg chg="mod">
          <ac:chgData name="Elyas Rashno" userId="S::22er2@queensu.ca::c00abea2-b970-47ad-9f95-197cc15c8fd5" providerId="AD" clId="Web-{5301AC01-B7A4-445D-A92C-951A79BE3BF4}" dt="2023-04-25T15:11:37.238" v="4" actId="20577"/>
          <ac:spMkLst>
            <pc:docMk/>
            <pc:sldMk cId="3761081046" sldId="284"/>
            <ac:spMk id="7" creationId="{1B16EBC4-6733-FB0B-DEE1-292CE80CF434}"/>
          </ac:spMkLst>
        </pc:spChg>
        <pc:spChg chg="del">
          <ac:chgData name="Elyas Rashno" userId="S::22er2@queensu.ca::c00abea2-b970-47ad-9f95-197cc15c8fd5" providerId="AD" clId="Web-{5301AC01-B7A4-445D-A92C-951A79BE3BF4}" dt="2023-04-25T15:46:08.698" v="102"/>
          <ac:spMkLst>
            <pc:docMk/>
            <pc:sldMk cId="3761081046" sldId="284"/>
            <ac:spMk id="8" creationId="{EBF82015-8FCF-FCB2-AA3D-8F62D9A9381C}"/>
          </ac:spMkLst>
        </pc:spChg>
        <pc:spChg chg="add del mod">
          <ac:chgData name="Elyas Rashno" userId="S::22er2@queensu.ca::c00abea2-b970-47ad-9f95-197cc15c8fd5" providerId="AD" clId="Web-{5301AC01-B7A4-445D-A92C-951A79BE3BF4}" dt="2023-04-25T15:46:04.901" v="101" actId="1076"/>
          <ac:spMkLst>
            <pc:docMk/>
            <pc:sldMk cId="3761081046" sldId="284"/>
            <ac:spMk id="10" creationId="{1250035A-449B-F186-DF7B-FBDD033F5744}"/>
          </ac:spMkLst>
        </pc:spChg>
      </pc:sldChg>
      <pc:sldChg chg="modSp">
        <pc:chgData name="Elyas Rashno" userId="S::22er2@queensu.ca::c00abea2-b970-47ad-9f95-197cc15c8fd5" providerId="AD" clId="Web-{5301AC01-B7A4-445D-A92C-951A79BE3BF4}" dt="2023-04-25T15:47:22.918" v="112" actId="20577"/>
        <pc:sldMkLst>
          <pc:docMk/>
          <pc:sldMk cId="2112102032" sldId="289"/>
        </pc:sldMkLst>
        <pc:spChg chg="mod">
          <ac:chgData name="Elyas Rashno" userId="S::22er2@queensu.ca::c00abea2-b970-47ad-9f95-197cc15c8fd5" providerId="AD" clId="Web-{5301AC01-B7A4-445D-A92C-951A79BE3BF4}" dt="2023-04-25T15:47:22.918" v="112" actId="20577"/>
          <ac:spMkLst>
            <pc:docMk/>
            <pc:sldMk cId="2112102032" sldId="289"/>
            <ac:spMk id="3" creationId="{C8B47FD0-21ED-65F6-7C94-6F99EB213516}"/>
          </ac:spMkLst>
        </pc:spChg>
      </pc:sldChg>
    </pc:docChg>
  </pc:docChgLst>
  <pc:docChgLst>
    <pc:chgData name="Kazi Amit Hasan" userId="S::21kah20@queensu.ca::88149eda-b6ba-43a0-b4b6-328fa602d9d6" providerId="AD" clId="Web-{2D18D428-2A7E-4858-BBF1-59642C689552}"/>
    <pc:docChg chg="delSld">
      <pc:chgData name="Kazi Amit Hasan" userId="S::21kah20@queensu.ca::88149eda-b6ba-43a0-b4b6-328fa602d9d6" providerId="AD" clId="Web-{2D18D428-2A7E-4858-BBF1-59642C689552}" dt="2023-04-25T14:44:30.272" v="1"/>
      <pc:docMkLst>
        <pc:docMk/>
      </pc:docMkLst>
      <pc:sldChg chg="del">
        <pc:chgData name="Kazi Amit Hasan" userId="S::21kah20@queensu.ca::88149eda-b6ba-43a0-b4b6-328fa602d9d6" providerId="AD" clId="Web-{2D18D428-2A7E-4858-BBF1-59642C689552}" dt="2023-04-25T14:44:28.460" v="0"/>
        <pc:sldMkLst>
          <pc:docMk/>
          <pc:sldMk cId="4018280263" sldId="274"/>
        </pc:sldMkLst>
      </pc:sldChg>
      <pc:sldChg chg="del">
        <pc:chgData name="Kazi Amit Hasan" userId="S::21kah20@queensu.ca::88149eda-b6ba-43a0-b4b6-328fa602d9d6" providerId="AD" clId="Web-{2D18D428-2A7E-4858-BBF1-59642C689552}" dt="2023-04-25T14:44:30.272" v="1"/>
        <pc:sldMkLst>
          <pc:docMk/>
          <pc:sldMk cId="217038879"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55FE9B-AF65-48E0-BE79-5C3AE18A6831}" type="datetimeFigureOut">
              <a:rPr lang="en-CA" smtClean="0"/>
              <a:t>2023-04-25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A64082-FCFC-4D95-AD78-62105F530186}" type="slidenum">
              <a:rPr lang="en-CA" smtClean="0"/>
              <a:t>‹#›</a:t>
            </a:fld>
            <a:endParaRPr lang="en-CA"/>
          </a:p>
        </p:txBody>
      </p:sp>
    </p:spTree>
    <p:extLst>
      <p:ext uri="{BB962C8B-B14F-4D97-AF65-F5344CB8AC3E}">
        <p14:creationId xmlns:p14="http://schemas.microsoft.com/office/powerpoint/2010/main" val="1842108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F7A64082-FCFC-4D95-AD78-62105F530186}" type="slidenum">
              <a:rPr lang="en-CA" smtClean="0"/>
              <a:t>6</a:t>
            </a:fld>
            <a:endParaRPr lang="en-CA"/>
          </a:p>
        </p:txBody>
      </p:sp>
    </p:spTree>
    <p:extLst>
      <p:ext uri="{BB962C8B-B14F-4D97-AF65-F5344CB8AC3E}">
        <p14:creationId xmlns:p14="http://schemas.microsoft.com/office/powerpoint/2010/main" val="818604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4/25/23</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787160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4/25/23</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42379393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4/25/23</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91376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4/25/23</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76220836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4/25/23</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86694041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4/25/23</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0538268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4/25/23</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3615575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4/25/23</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54185750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4/25/23</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6636774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4/25/23</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6211673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4/25/23</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15698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4/25/23</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756246"/>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demo.insightface.ai:7008/"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839C2F19-8FC2-4576-A76C-228178053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DD445D2-3109-4763-87BD-15D07DD60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48950" y="906887"/>
            <a:ext cx="7369114" cy="2167914"/>
          </a:xfrm>
        </p:spPr>
        <p:txBody>
          <a:bodyPr vert="horz" lIns="91440" tIns="45720" rIns="91440" bIns="45720" rtlCol="0" anchor="t">
            <a:normAutofit/>
          </a:bodyPr>
          <a:lstStyle/>
          <a:p>
            <a:pPr>
              <a:lnSpc>
                <a:spcPct val="90000"/>
              </a:lnSpc>
            </a:pPr>
            <a:r>
              <a:rPr lang="en-US" sz="3600"/>
              <a:t>Analyzing the Vulnerabilities of </a:t>
            </a:r>
            <a:r>
              <a:rPr lang="en-US" sz="3600" err="1">
                <a:highlight>
                  <a:srgbClr val="FFFF00"/>
                </a:highlight>
              </a:rPr>
              <a:t>InsightFace</a:t>
            </a:r>
            <a:r>
              <a:rPr lang="en-US" sz="3600"/>
              <a:t> against </a:t>
            </a:r>
            <a:r>
              <a:rPr lang="en-US" sz="3600">
                <a:highlight>
                  <a:srgbClr val="FFFF00"/>
                </a:highlight>
              </a:rPr>
              <a:t>Blackbox Attacks</a:t>
            </a:r>
            <a:r>
              <a:rPr lang="en-US" sz="3600"/>
              <a:t>: A Comprehensive Security Analysis</a:t>
            </a:r>
            <a:endParaRPr lang="en-US"/>
          </a:p>
        </p:txBody>
      </p:sp>
      <p:sp>
        <p:nvSpPr>
          <p:cNvPr id="43" name="Rectangle 42">
            <a:extLst>
              <a:ext uri="{FF2B5EF4-FFF2-40B4-BE49-F238E27FC236}">
                <a16:creationId xmlns:a16="http://schemas.microsoft.com/office/drawing/2014/main" id="{AC8CED11-7192-4FE4-96C8-0A231EEB6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133035C-46AF-4B6B-A264-C0D48C50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770" y="3612975"/>
            <a:ext cx="6162328"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517869" y="4229389"/>
            <a:ext cx="6154813" cy="1819328"/>
          </a:xfrm>
        </p:spPr>
        <p:txBody>
          <a:bodyPr vert="horz" lIns="91440" tIns="45720" rIns="91440" bIns="45720" rtlCol="0" anchor="b">
            <a:noAutofit/>
          </a:bodyPr>
          <a:lstStyle/>
          <a:p>
            <a:r>
              <a:rPr lang="en-US" sz="2000" b="1"/>
              <a:t>CISC 850: Final Presentation </a:t>
            </a:r>
          </a:p>
          <a:p>
            <a:r>
              <a:rPr lang="en-US" sz="2000" b="1"/>
              <a:t>Group:</a:t>
            </a:r>
          </a:p>
          <a:p>
            <a:r>
              <a:rPr lang="en-US" sz="2000"/>
              <a:t>Nafiz Sadman</a:t>
            </a:r>
          </a:p>
          <a:p>
            <a:r>
              <a:rPr lang="en-US" sz="2000"/>
              <a:t>Elyas Rashno</a:t>
            </a:r>
          </a:p>
          <a:p>
            <a:r>
              <a:rPr lang="en-US" sz="2000"/>
              <a:t>Kazi Amit Hasan</a:t>
            </a:r>
          </a:p>
        </p:txBody>
      </p:sp>
      <p:pic>
        <p:nvPicPr>
          <p:cNvPr id="31" name="Picture 3" descr="3D art of a person">
            <a:extLst>
              <a:ext uri="{FF2B5EF4-FFF2-40B4-BE49-F238E27FC236}">
                <a16:creationId xmlns:a16="http://schemas.microsoft.com/office/drawing/2014/main" id="{DCB80B8E-F60F-4F4E-F3EC-087E7E12898F}"/>
              </a:ext>
            </a:extLst>
          </p:cNvPr>
          <p:cNvPicPr>
            <a:picLocks noChangeAspect="1"/>
          </p:cNvPicPr>
          <p:nvPr/>
        </p:nvPicPr>
        <p:blipFill rotWithShape="1">
          <a:blip r:embed="rId2"/>
          <a:srcRect l="910" r="24712" b="31935"/>
          <a:stretch/>
        </p:blipFill>
        <p:spPr>
          <a:xfrm>
            <a:off x="7179966" y="1524019"/>
            <a:ext cx="4565415" cy="4177911"/>
          </a:xfrm>
          <a:prstGeom prst="rect">
            <a:avLst/>
          </a:prstGeom>
          <a:ln>
            <a:noFill/>
          </a:ln>
          <a:effectLst>
            <a:softEdge rad="112500"/>
          </a:effectLst>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Diagram&#10;&#10;Description automatically generated">
            <a:extLst>
              <a:ext uri="{FF2B5EF4-FFF2-40B4-BE49-F238E27FC236}">
                <a16:creationId xmlns:a16="http://schemas.microsoft.com/office/drawing/2014/main" id="{9E54D4E5-482F-4EE5-9A96-101CB65D958B}"/>
              </a:ext>
            </a:extLst>
          </p:cNvPr>
          <p:cNvPicPr>
            <a:picLocks noGrp="1" noChangeAspect="1"/>
          </p:cNvPicPr>
          <p:nvPr>
            <p:ph sz="half" idx="2"/>
          </p:nvPr>
        </p:nvPicPr>
        <p:blipFill>
          <a:blip r:embed="rId2"/>
          <a:stretch>
            <a:fillRect/>
          </a:stretch>
        </p:blipFill>
        <p:spPr>
          <a:xfrm>
            <a:off x="2329156" y="2559291"/>
            <a:ext cx="6917944" cy="3864365"/>
          </a:xfrm>
        </p:spPr>
      </p:pic>
      <p:sp>
        <p:nvSpPr>
          <p:cNvPr id="3" name="Slide Number Placeholder 2">
            <a:extLst>
              <a:ext uri="{FF2B5EF4-FFF2-40B4-BE49-F238E27FC236}">
                <a16:creationId xmlns:a16="http://schemas.microsoft.com/office/drawing/2014/main" id="{EB8034E7-AB6A-09A1-AE22-165E6882BD3A}"/>
              </a:ext>
            </a:extLst>
          </p:cNvPr>
          <p:cNvSpPr>
            <a:spLocks noGrp="1"/>
          </p:cNvSpPr>
          <p:nvPr>
            <p:ph type="sldNum" sz="quarter" idx="12"/>
          </p:nvPr>
        </p:nvSpPr>
        <p:spPr/>
        <p:txBody>
          <a:bodyPr/>
          <a:lstStyle/>
          <a:p>
            <a:fld id="{DFDF98CC-160E-494C-8C3C-8CDC5FA257DE}" type="slidenum">
              <a:rPr lang="en-US" smtClean="0"/>
              <a:t>10</a:t>
            </a:fld>
            <a:endParaRPr lang="en-US"/>
          </a:p>
        </p:txBody>
      </p:sp>
      <p:sp>
        <p:nvSpPr>
          <p:cNvPr id="11" name="TextBox 10">
            <a:extLst>
              <a:ext uri="{FF2B5EF4-FFF2-40B4-BE49-F238E27FC236}">
                <a16:creationId xmlns:a16="http://schemas.microsoft.com/office/drawing/2014/main" id="{157683B2-465C-86BB-56A0-13CA3C6A080C}"/>
              </a:ext>
            </a:extLst>
          </p:cNvPr>
          <p:cNvSpPr txBox="1"/>
          <p:nvPr/>
        </p:nvSpPr>
        <p:spPr>
          <a:xfrm>
            <a:off x="467852" y="1713270"/>
            <a:ext cx="452627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accent3"/>
                </a:solidFill>
              </a:rPr>
              <a:t>Overall Methodology</a:t>
            </a:r>
            <a:endParaRPr lang="en-US"/>
          </a:p>
        </p:txBody>
      </p:sp>
      <p:sp>
        <p:nvSpPr>
          <p:cNvPr id="4" name="Title 1">
            <a:extLst>
              <a:ext uri="{FF2B5EF4-FFF2-40B4-BE49-F238E27FC236}">
                <a16:creationId xmlns:a16="http://schemas.microsoft.com/office/drawing/2014/main" id="{8FEABBBF-039B-D69A-865A-BBA33B6B47BE}"/>
              </a:ext>
            </a:extLst>
          </p:cNvPr>
          <p:cNvSpPr>
            <a:spLocks noGrp="1"/>
          </p:cNvSpPr>
          <p:nvPr>
            <p:ph type="title"/>
          </p:nvPr>
        </p:nvSpPr>
        <p:spPr>
          <a:xfrm>
            <a:off x="517869" y="978119"/>
            <a:ext cx="11165481" cy="1073056"/>
          </a:xfrm>
        </p:spPr>
        <p:txBody>
          <a:bodyPr vert="horz" lIns="91440" tIns="45720" rIns="91440" bIns="45720" rtlCol="0" anchor="t">
            <a:noAutofit/>
          </a:bodyPr>
          <a:lstStyle/>
          <a:p>
            <a:r>
              <a:rPr lang="en-US" sz="2400">
                <a:solidFill>
                  <a:schemeClr val="bg2">
                    <a:lumMod val="75000"/>
                  </a:schemeClr>
                </a:solidFill>
                <a:ea typeface="+mj-lt"/>
                <a:cs typeface="+mj-lt"/>
              </a:rPr>
              <a:t>Introduction</a:t>
            </a:r>
            <a:r>
              <a:rPr lang="en-US" sz="2400">
                <a:solidFill>
                  <a:schemeClr val="bg2">
                    <a:lumMod val="75000"/>
                  </a:schemeClr>
                </a:solidFill>
              </a:rPr>
              <a:t>, Related Work, </a:t>
            </a:r>
            <a:r>
              <a:rPr lang="en-US" sz="2400">
                <a:highlight>
                  <a:srgbClr val="FFFF00"/>
                </a:highlight>
                <a:ea typeface="+mj-lt"/>
                <a:cs typeface="+mj-lt"/>
              </a:rPr>
              <a:t>Experiment</a:t>
            </a:r>
            <a:r>
              <a:rPr lang="en-US" sz="2400">
                <a:highlight>
                  <a:srgbClr val="FFFF00"/>
                </a:highlight>
              </a:rPr>
              <a:t> and Results</a:t>
            </a:r>
            <a:r>
              <a:rPr lang="en-US" sz="2400">
                <a:solidFill>
                  <a:schemeClr val="bg2">
                    <a:lumMod val="75000"/>
                  </a:schemeClr>
                </a:solidFill>
              </a:rPr>
              <a:t>, Limitation, </a:t>
            </a:r>
            <a:r>
              <a:rPr lang="en-US" sz="2400">
                <a:solidFill>
                  <a:schemeClr val="bg2">
                    <a:lumMod val="75000"/>
                  </a:schemeClr>
                </a:solidFill>
                <a:ea typeface="+mj-lt"/>
                <a:cs typeface="+mj-lt"/>
              </a:rPr>
              <a:t>Conclusion</a:t>
            </a:r>
            <a:endParaRPr lang="en-US">
              <a:solidFill>
                <a:schemeClr val="bg2">
                  <a:lumMod val="75000"/>
                </a:schemeClr>
              </a:solidFill>
            </a:endParaRPr>
          </a:p>
        </p:txBody>
      </p:sp>
    </p:spTree>
    <p:extLst>
      <p:ext uri="{BB962C8B-B14F-4D97-AF65-F5344CB8AC3E}">
        <p14:creationId xmlns:p14="http://schemas.microsoft.com/office/powerpoint/2010/main" val="2257569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5F28DB-FD68-5C09-21FE-E9AB60F953BF}"/>
              </a:ext>
            </a:extLst>
          </p:cNvPr>
          <p:cNvSpPr txBox="1"/>
          <p:nvPr/>
        </p:nvSpPr>
        <p:spPr>
          <a:xfrm>
            <a:off x="519953" y="2052918"/>
            <a:ext cx="45002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724DC3"/>
                </a:solidFill>
              </a:rPr>
              <a:t>Insight Face Analysis</a:t>
            </a:r>
            <a:endParaRPr lang="en-US" sz="2800" b="1"/>
          </a:p>
        </p:txBody>
      </p:sp>
      <p:sp>
        <p:nvSpPr>
          <p:cNvPr id="5" name="TextBox 4">
            <a:extLst>
              <a:ext uri="{FF2B5EF4-FFF2-40B4-BE49-F238E27FC236}">
                <a16:creationId xmlns:a16="http://schemas.microsoft.com/office/drawing/2014/main" id="{68AC74A5-86F5-8FF7-0BE2-19124AE06EE5}"/>
              </a:ext>
            </a:extLst>
          </p:cNvPr>
          <p:cNvSpPr txBox="1"/>
          <p:nvPr/>
        </p:nvSpPr>
        <p:spPr>
          <a:xfrm>
            <a:off x="339150" y="2903761"/>
            <a:ext cx="5256942" cy="2031325"/>
          </a:xfrm>
          <a:prstGeom prst="rect">
            <a:avLst/>
          </a:prstGeom>
          <a:noFill/>
        </p:spPr>
        <p:txBody>
          <a:bodyPr wrap="square" lIns="91440" tIns="45720" rIns="91440" bIns="45720" rtlCol="0" anchor="t">
            <a:spAutoFit/>
          </a:bodyPr>
          <a:lstStyle/>
          <a:p>
            <a:pPr marL="342900" indent="-342900">
              <a:buAutoNum type="arabicPeriod"/>
            </a:pPr>
            <a:r>
              <a:rPr lang="en-US"/>
              <a:t>Demo: </a:t>
            </a:r>
            <a:r>
              <a:rPr lang="en-US">
                <a:ea typeface="+mn-lt"/>
                <a:cs typeface="+mn-lt"/>
                <a:hlinkClick r:id="rId2"/>
              </a:rPr>
              <a:t>http://demo.insightface.ai:7008/</a:t>
            </a:r>
            <a:endParaRPr lang="en-US"/>
          </a:p>
          <a:p>
            <a:pPr marL="342900" indent="-342900">
              <a:buAutoNum type="arabicPeriod"/>
            </a:pPr>
            <a:r>
              <a:rPr lang="en-US"/>
              <a:t>Used faces of real humans.</a:t>
            </a:r>
          </a:p>
          <a:p>
            <a:pPr marL="342900" indent="-342900">
              <a:buAutoNum type="arabicPeriod"/>
            </a:pPr>
            <a:r>
              <a:rPr lang="en-US"/>
              <a:t>Generated manual test cases from three perspectives:</a:t>
            </a:r>
          </a:p>
          <a:p>
            <a:pPr marL="800100" lvl="1" indent="-342900">
              <a:buAutoNum type="arabicPeriod"/>
            </a:pPr>
            <a:r>
              <a:rPr lang="en-US">
                <a:solidFill>
                  <a:srgbClr val="000000"/>
                </a:solidFill>
                <a:latin typeface="Bierstadt"/>
              </a:rPr>
              <a:t>Similar Faces</a:t>
            </a:r>
          </a:p>
          <a:p>
            <a:pPr marL="800100" lvl="1" indent="-342900">
              <a:buAutoNum type="arabicPeriod"/>
            </a:pPr>
            <a:r>
              <a:rPr lang="en-US">
                <a:solidFill>
                  <a:srgbClr val="000000"/>
                </a:solidFill>
                <a:latin typeface="Bierstadt"/>
              </a:rPr>
              <a:t>Different Faces </a:t>
            </a:r>
          </a:p>
          <a:p>
            <a:pPr marL="800100" lvl="1" indent="-342900">
              <a:buAutoNum type="arabicPeriod"/>
            </a:pPr>
            <a:r>
              <a:rPr lang="en-US">
                <a:solidFill>
                  <a:srgbClr val="000000"/>
                </a:solidFill>
                <a:latin typeface="Bierstadt"/>
              </a:rPr>
              <a:t>Similar faces with mask</a:t>
            </a:r>
          </a:p>
        </p:txBody>
      </p:sp>
      <p:pic>
        <p:nvPicPr>
          <p:cNvPr id="4" name="Picture 5" descr="Graphical user interface, website&#10;&#10;Description automatically generated">
            <a:extLst>
              <a:ext uri="{FF2B5EF4-FFF2-40B4-BE49-F238E27FC236}">
                <a16:creationId xmlns:a16="http://schemas.microsoft.com/office/drawing/2014/main" id="{1645CCB6-F9EC-7C42-BA1B-6A4D87AE7757}"/>
              </a:ext>
            </a:extLst>
          </p:cNvPr>
          <p:cNvPicPr>
            <a:picLocks noChangeAspect="1"/>
          </p:cNvPicPr>
          <p:nvPr/>
        </p:nvPicPr>
        <p:blipFill>
          <a:blip r:embed="rId3"/>
          <a:stretch>
            <a:fillRect/>
          </a:stretch>
        </p:blipFill>
        <p:spPr>
          <a:xfrm>
            <a:off x="5955792" y="2875505"/>
            <a:ext cx="5602224" cy="1966526"/>
          </a:xfrm>
          <a:prstGeom prst="rect">
            <a:avLst/>
          </a:prstGeom>
        </p:spPr>
      </p:pic>
      <p:sp>
        <p:nvSpPr>
          <p:cNvPr id="6" name="Slide Number Placeholder 5">
            <a:extLst>
              <a:ext uri="{FF2B5EF4-FFF2-40B4-BE49-F238E27FC236}">
                <a16:creationId xmlns:a16="http://schemas.microsoft.com/office/drawing/2014/main" id="{AD453531-60A1-DCD2-CEE6-DB68B83D3908}"/>
              </a:ext>
            </a:extLst>
          </p:cNvPr>
          <p:cNvSpPr>
            <a:spLocks noGrp="1"/>
          </p:cNvSpPr>
          <p:nvPr>
            <p:ph type="sldNum" sz="quarter" idx="12"/>
          </p:nvPr>
        </p:nvSpPr>
        <p:spPr/>
        <p:txBody>
          <a:bodyPr/>
          <a:lstStyle/>
          <a:p>
            <a:fld id="{DFDF98CC-160E-494C-8C3C-8CDC5FA257DE}" type="slidenum">
              <a:rPr lang="en-US" smtClean="0"/>
              <a:t>11</a:t>
            </a:fld>
            <a:endParaRPr lang="en-US"/>
          </a:p>
        </p:txBody>
      </p:sp>
      <p:sp>
        <p:nvSpPr>
          <p:cNvPr id="9" name="Title 1">
            <a:extLst>
              <a:ext uri="{FF2B5EF4-FFF2-40B4-BE49-F238E27FC236}">
                <a16:creationId xmlns:a16="http://schemas.microsoft.com/office/drawing/2014/main" id="{DF7BC6F0-9500-5D6A-DD2D-8792EA427B2A}"/>
              </a:ext>
            </a:extLst>
          </p:cNvPr>
          <p:cNvSpPr txBox="1">
            <a:spLocks/>
          </p:cNvSpPr>
          <p:nvPr/>
        </p:nvSpPr>
        <p:spPr>
          <a:xfrm>
            <a:off x="670269" y="1130519"/>
            <a:ext cx="11165481" cy="107305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2400">
                <a:solidFill>
                  <a:schemeClr val="bg2">
                    <a:lumMod val="75000"/>
                  </a:schemeClr>
                </a:solidFill>
                <a:ea typeface="+mj-lt"/>
                <a:cs typeface="+mj-lt"/>
              </a:rPr>
              <a:t>Introduction</a:t>
            </a:r>
            <a:r>
              <a:rPr lang="en-US" sz="2400">
                <a:solidFill>
                  <a:schemeClr val="bg2">
                    <a:lumMod val="75000"/>
                  </a:schemeClr>
                </a:solidFill>
              </a:rPr>
              <a:t>, Related Work, </a:t>
            </a:r>
            <a:r>
              <a:rPr lang="en-US" sz="2400">
                <a:highlight>
                  <a:srgbClr val="FFFF00"/>
                </a:highlight>
                <a:ea typeface="+mj-lt"/>
                <a:cs typeface="+mj-lt"/>
              </a:rPr>
              <a:t>Experiment</a:t>
            </a:r>
            <a:r>
              <a:rPr lang="en-US" sz="2400">
                <a:highlight>
                  <a:srgbClr val="FFFF00"/>
                </a:highlight>
              </a:rPr>
              <a:t> and Results</a:t>
            </a:r>
            <a:r>
              <a:rPr lang="en-US" sz="2400">
                <a:solidFill>
                  <a:schemeClr val="bg2">
                    <a:lumMod val="75000"/>
                  </a:schemeClr>
                </a:solidFill>
              </a:rPr>
              <a:t>, Limitation, </a:t>
            </a:r>
            <a:r>
              <a:rPr lang="en-US" sz="2400">
                <a:solidFill>
                  <a:schemeClr val="bg2">
                    <a:lumMod val="75000"/>
                  </a:schemeClr>
                </a:solidFill>
                <a:ea typeface="+mj-lt"/>
                <a:cs typeface="+mj-lt"/>
              </a:rPr>
              <a:t>Conclusion</a:t>
            </a:r>
            <a:endParaRPr lang="en-US">
              <a:solidFill>
                <a:schemeClr val="bg2">
                  <a:lumMod val="75000"/>
                </a:schemeClr>
              </a:solidFill>
              <a:ea typeface="+mj-lt"/>
              <a:cs typeface="+mj-lt"/>
            </a:endParaRPr>
          </a:p>
        </p:txBody>
      </p:sp>
    </p:spTree>
    <p:extLst>
      <p:ext uri="{BB962C8B-B14F-4D97-AF65-F5344CB8AC3E}">
        <p14:creationId xmlns:p14="http://schemas.microsoft.com/office/powerpoint/2010/main" val="1226492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5F28DB-FD68-5C09-21FE-E9AB60F953BF}"/>
              </a:ext>
            </a:extLst>
          </p:cNvPr>
          <p:cNvSpPr txBox="1"/>
          <p:nvPr/>
        </p:nvSpPr>
        <p:spPr>
          <a:xfrm>
            <a:off x="519953" y="1955382"/>
            <a:ext cx="58718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724DC3"/>
                </a:solidFill>
              </a:rPr>
              <a:t>Implementing  </a:t>
            </a:r>
            <a:r>
              <a:rPr lang="en-US" sz="2800" b="1">
                <a:solidFill>
                  <a:srgbClr val="724DC3"/>
                </a:solidFill>
                <a:highlight>
                  <a:srgbClr val="FFFF00"/>
                </a:highlight>
              </a:rPr>
              <a:t>Face Swap</a:t>
            </a:r>
            <a:r>
              <a:rPr lang="en-US" sz="2800" b="1">
                <a:solidFill>
                  <a:srgbClr val="724DC3"/>
                </a:solidFill>
              </a:rPr>
              <a:t> Attacks</a:t>
            </a:r>
            <a:endParaRPr lang="en-US"/>
          </a:p>
        </p:txBody>
      </p:sp>
      <p:sp>
        <p:nvSpPr>
          <p:cNvPr id="5" name="TextBox 4">
            <a:extLst>
              <a:ext uri="{FF2B5EF4-FFF2-40B4-BE49-F238E27FC236}">
                <a16:creationId xmlns:a16="http://schemas.microsoft.com/office/drawing/2014/main" id="{68AC74A5-86F5-8FF7-0BE2-19124AE06EE5}"/>
              </a:ext>
            </a:extLst>
          </p:cNvPr>
          <p:cNvSpPr txBox="1"/>
          <p:nvPr/>
        </p:nvSpPr>
        <p:spPr>
          <a:xfrm>
            <a:off x="339150" y="2903761"/>
            <a:ext cx="5256942" cy="923330"/>
          </a:xfrm>
          <a:prstGeom prst="rect">
            <a:avLst/>
          </a:prstGeom>
          <a:noFill/>
        </p:spPr>
        <p:txBody>
          <a:bodyPr wrap="square" lIns="91440" tIns="45720" rIns="91440" bIns="45720" rtlCol="0" anchor="t">
            <a:spAutoFit/>
          </a:bodyPr>
          <a:lstStyle/>
          <a:p>
            <a:pPr marL="342900" indent="-342900">
              <a:buAutoNum type="arabicPeriod"/>
            </a:pPr>
            <a:r>
              <a:rPr lang="en-US">
                <a:ea typeface="+mn-lt"/>
                <a:cs typeface="+mn-lt"/>
              </a:rPr>
              <a:t>Used </a:t>
            </a:r>
            <a:r>
              <a:rPr lang="en-US">
                <a:highlight>
                  <a:srgbClr val="FFFF00"/>
                </a:highlight>
                <a:ea typeface="+mn-lt"/>
                <a:cs typeface="+mn-lt"/>
              </a:rPr>
              <a:t>Faceswapper.a</a:t>
            </a:r>
            <a:r>
              <a:rPr lang="en-US">
                <a:ea typeface="+mn-lt"/>
                <a:cs typeface="+mn-lt"/>
              </a:rPr>
              <a:t>i an online tool that uses generative adversarial networks to swap the face of one image to the other</a:t>
            </a:r>
            <a:endParaRPr lang="en-US">
              <a:solidFill>
                <a:srgbClr val="000000"/>
              </a:solidFill>
              <a:latin typeface="Bierstadt"/>
            </a:endParaRPr>
          </a:p>
        </p:txBody>
      </p:sp>
      <p:pic>
        <p:nvPicPr>
          <p:cNvPr id="6" name="Picture 6">
            <a:extLst>
              <a:ext uri="{FF2B5EF4-FFF2-40B4-BE49-F238E27FC236}">
                <a16:creationId xmlns:a16="http://schemas.microsoft.com/office/drawing/2014/main" id="{CB0C7B52-1F42-D9AE-5714-4BFF14223CC7}"/>
              </a:ext>
            </a:extLst>
          </p:cNvPr>
          <p:cNvPicPr>
            <a:picLocks noChangeAspect="1"/>
          </p:cNvPicPr>
          <p:nvPr/>
        </p:nvPicPr>
        <p:blipFill>
          <a:blip r:embed="rId2"/>
          <a:stretch>
            <a:fillRect/>
          </a:stretch>
        </p:blipFill>
        <p:spPr>
          <a:xfrm>
            <a:off x="6419088" y="1737225"/>
            <a:ext cx="4931664" cy="4553982"/>
          </a:xfrm>
          <a:prstGeom prst="rect">
            <a:avLst/>
          </a:prstGeom>
        </p:spPr>
      </p:pic>
      <p:sp>
        <p:nvSpPr>
          <p:cNvPr id="4" name="Slide Number Placeholder 3">
            <a:extLst>
              <a:ext uri="{FF2B5EF4-FFF2-40B4-BE49-F238E27FC236}">
                <a16:creationId xmlns:a16="http://schemas.microsoft.com/office/drawing/2014/main" id="{7F363A77-7769-2BBE-35CD-C005568D17F3}"/>
              </a:ext>
            </a:extLst>
          </p:cNvPr>
          <p:cNvSpPr>
            <a:spLocks noGrp="1"/>
          </p:cNvSpPr>
          <p:nvPr>
            <p:ph type="sldNum" sz="quarter" idx="12"/>
          </p:nvPr>
        </p:nvSpPr>
        <p:spPr/>
        <p:txBody>
          <a:bodyPr/>
          <a:lstStyle/>
          <a:p>
            <a:fld id="{DFDF98CC-160E-494C-8C3C-8CDC5FA257DE}" type="slidenum">
              <a:rPr lang="en-US" smtClean="0"/>
              <a:t>12</a:t>
            </a:fld>
            <a:endParaRPr lang="en-US"/>
          </a:p>
        </p:txBody>
      </p:sp>
      <p:sp>
        <p:nvSpPr>
          <p:cNvPr id="9" name="Title 1">
            <a:extLst>
              <a:ext uri="{FF2B5EF4-FFF2-40B4-BE49-F238E27FC236}">
                <a16:creationId xmlns:a16="http://schemas.microsoft.com/office/drawing/2014/main" id="{7955493C-086B-3BEA-1558-9C2AC14F6055}"/>
              </a:ext>
            </a:extLst>
          </p:cNvPr>
          <p:cNvSpPr>
            <a:spLocks noGrp="1"/>
          </p:cNvSpPr>
          <p:nvPr>
            <p:ph type="title"/>
          </p:nvPr>
        </p:nvSpPr>
        <p:spPr>
          <a:xfrm>
            <a:off x="517869" y="978119"/>
            <a:ext cx="11165481" cy="1073056"/>
          </a:xfrm>
        </p:spPr>
        <p:txBody>
          <a:bodyPr vert="horz" lIns="91440" tIns="45720" rIns="91440" bIns="45720" rtlCol="0" anchor="t">
            <a:noAutofit/>
          </a:bodyPr>
          <a:lstStyle/>
          <a:p>
            <a:r>
              <a:rPr lang="en-US" sz="2400">
                <a:solidFill>
                  <a:schemeClr val="bg2">
                    <a:lumMod val="75000"/>
                  </a:schemeClr>
                </a:solidFill>
                <a:ea typeface="+mj-lt"/>
                <a:cs typeface="+mj-lt"/>
              </a:rPr>
              <a:t>Introduction</a:t>
            </a:r>
            <a:r>
              <a:rPr lang="en-US" sz="2400">
                <a:solidFill>
                  <a:schemeClr val="bg2">
                    <a:lumMod val="75000"/>
                  </a:schemeClr>
                </a:solidFill>
              </a:rPr>
              <a:t>, Related Work, </a:t>
            </a:r>
            <a:r>
              <a:rPr lang="en-US" sz="2400">
                <a:highlight>
                  <a:srgbClr val="FFFF00"/>
                </a:highlight>
                <a:ea typeface="+mj-lt"/>
                <a:cs typeface="+mj-lt"/>
              </a:rPr>
              <a:t>Experiment</a:t>
            </a:r>
            <a:r>
              <a:rPr lang="en-US" sz="2400">
                <a:highlight>
                  <a:srgbClr val="FFFF00"/>
                </a:highlight>
              </a:rPr>
              <a:t> and Results</a:t>
            </a:r>
            <a:r>
              <a:rPr lang="en-US" sz="2400">
                <a:solidFill>
                  <a:schemeClr val="bg2">
                    <a:lumMod val="75000"/>
                  </a:schemeClr>
                </a:solidFill>
              </a:rPr>
              <a:t>, Limitation, </a:t>
            </a:r>
            <a:r>
              <a:rPr lang="en-US" sz="2400">
                <a:solidFill>
                  <a:schemeClr val="bg2">
                    <a:lumMod val="75000"/>
                  </a:schemeClr>
                </a:solidFill>
                <a:ea typeface="+mj-lt"/>
                <a:cs typeface="+mj-lt"/>
              </a:rPr>
              <a:t>Conclusion</a:t>
            </a:r>
            <a:endParaRPr lang="en-US">
              <a:solidFill>
                <a:schemeClr val="bg2">
                  <a:lumMod val="75000"/>
                </a:schemeClr>
              </a:solidFill>
            </a:endParaRPr>
          </a:p>
        </p:txBody>
      </p:sp>
    </p:spTree>
    <p:extLst>
      <p:ext uri="{BB962C8B-B14F-4D97-AF65-F5344CB8AC3E}">
        <p14:creationId xmlns:p14="http://schemas.microsoft.com/office/powerpoint/2010/main" val="2730911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5F28DB-FD68-5C09-21FE-E9AB60F953BF}"/>
              </a:ext>
            </a:extLst>
          </p:cNvPr>
          <p:cNvSpPr txBox="1"/>
          <p:nvPr/>
        </p:nvSpPr>
        <p:spPr>
          <a:xfrm>
            <a:off x="519953" y="1955382"/>
            <a:ext cx="58718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724DC3"/>
                </a:solidFill>
              </a:rPr>
              <a:t>Implementing  </a:t>
            </a:r>
            <a:r>
              <a:rPr lang="en-US" sz="2800" b="1">
                <a:solidFill>
                  <a:srgbClr val="724DC3"/>
                </a:solidFill>
                <a:highlight>
                  <a:srgbClr val="FFFF00"/>
                </a:highlight>
              </a:rPr>
              <a:t>Morphing</a:t>
            </a:r>
            <a:r>
              <a:rPr lang="en-US" sz="2800" b="1">
                <a:solidFill>
                  <a:srgbClr val="724DC3"/>
                </a:solidFill>
              </a:rPr>
              <a:t> Attacks</a:t>
            </a:r>
            <a:endParaRPr lang="en-US"/>
          </a:p>
        </p:txBody>
      </p:sp>
      <p:sp>
        <p:nvSpPr>
          <p:cNvPr id="5" name="TextBox 4">
            <a:extLst>
              <a:ext uri="{FF2B5EF4-FFF2-40B4-BE49-F238E27FC236}">
                <a16:creationId xmlns:a16="http://schemas.microsoft.com/office/drawing/2014/main" id="{68AC74A5-86F5-8FF7-0BE2-19124AE06EE5}"/>
              </a:ext>
            </a:extLst>
          </p:cNvPr>
          <p:cNvSpPr txBox="1"/>
          <p:nvPr/>
        </p:nvSpPr>
        <p:spPr>
          <a:xfrm>
            <a:off x="339150" y="2903761"/>
            <a:ext cx="6409086" cy="2308324"/>
          </a:xfrm>
          <a:prstGeom prst="rect">
            <a:avLst/>
          </a:prstGeom>
          <a:noFill/>
        </p:spPr>
        <p:txBody>
          <a:bodyPr wrap="square" lIns="91440" tIns="45720" rIns="91440" bIns="45720" rtlCol="0" anchor="t">
            <a:spAutoFit/>
          </a:bodyPr>
          <a:lstStyle/>
          <a:p>
            <a:pPr marL="342900" indent="-342900">
              <a:buAutoNum type="arabicPeriod"/>
            </a:pPr>
            <a:r>
              <a:rPr lang="en-US">
                <a:ea typeface="+mn-lt"/>
                <a:cs typeface="+mn-lt"/>
              </a:rPr>
              <a:t>Constructed our algorithm by using Python’s Deep learning library (</a:t>
            </a:r>
            <a:r>
              <a:rPr lang="en-US" err="1">
                <a:highlight>
                  <a:srgbClr val="FFFF00"/>
                </a:highlight>
                <a:ea typeface="+mn-lt"/>
                <a:cs typeface="+mn-lt"/>
              </a:rPr>
              <a:t>Dlib</a:t>
            </a:r>
            <a:r>
              <a:rPr lang="en-US">
                <a:ea typeface="+mn-lt"/>
                <a:cs typeface="+mn-lt"/>
              </a:rPr>
              <a:t>) 68 face landmark detection model to detect landmark points on the faces.</a:t>
            </a:r>
          </a:p>
          <a:p>
            <a:pPr marL="342900" indent="-342900">
              <a:buAutoNum type="arabicPeriod"/>
            </a:pPr>
            <a:r>
              <a:rPr lang="en-US">
                <a:highlight>
                  <a:srgbClr val="FFFF00"/>
                </a:highlight>
                <a:ea typeface="+mn-lt"/>
                <a:cs typeface="+mn-lt"/>
              </a:rPr>
              <a:t>Delaunay triangulation</a:t>
            </a:r>
            <a:r>
              <a:rPr lang="en-US">
                <a:ea typeface="+mn-lt"/>
                <a:cs typeface="+mn-lt"/>
              </a:rPr>
              <a:t> is used to give better triangular meshes in a two-dimensional image plane to represent a natural face segmentation</a:t>
            </a:r>
          </a:p>
          <a:p>
            <a:pPr marL="342900" indent="-342900">
              <a:buAutoNum type="arabicPeriod"/>
            </a:pPr>
            <a:r>
              <a:rPr lang="en-US">
                <a:ea typeface="+mn-lt"/>
                <a:cs typeface="+mn-lt"/>
              </a:rPr>
              <a:t>The two landmarks are then matched and plotted on top of each other to create a morphed image.</a:t>
            </a:r>
            <a:endParaRPr lang="en-US">
              <a:solidFill>
                <a:srgbClr val="000000"/>
              </a:solidFill>
              <a:latin typeface="Bierstadt"/>
            </a:endParaRPr>
          </a:p>
        </p:txBody>
      </p:sp>
      <p:pic>
        <p:nvPicPr>
          <p:cNvPr id="4" name="Picture 6">
            <a:extLst>
              <a:ext uri="{FF2B5EF4-FFF2-40B4-BE49-F238E27FC236}">
                <a16:creationId xmlns:a16="http://schemas.microsoft.com/office/drawing/2014/main" id="{B07DBAD8-9EF0-FF8E-8622-F49429C45FF1}"/>
              </a:ext>
            </a:extLst>
          </p:cNvPr>
          <p:cNvPicPr>
            <a:picLocks noChangeAspect="1"/>
          </p:cNvPicPr>
          <p:nvPr/>
        </p:nvPicPr>
        <p:blipFill>
          <a:blip r:embed="rId2"/>
          <a:stretch>
            <a:fillRect/>
          </a:stretch>
        </p:blipFill>
        <p:spPr>
          <a:xfrm>
            <a:off x="6790944" y="1858375"/>
            <a:ext cx="4632960" cy="4537233"/>
          </a:xfrm>
          <a:prstGeom prst="rect">
            <a:avLst/>
          </a:prstGeom>
        </p:spPr>
      </p:pic>
      <p:sp>
        <p:nvSpPr>
          <p:cNvPr id="6" name="Slide Number Placeholder 5">
            <a:extLst>
              <a:ext uri="{FF2B5EF4-FFF2-40B4-BE49-F238E27FC236}">
                <a16:creationId xmlns:a16="http://schemas.microsoft.com/office/drawing/2014/main" id="{4C73A5F0-B4C6-083F-D47D-258B4421D1F3}"/>
              </a:ext>
            </a:extLst>
          </p:cNvPr>
          <p:cNvSpPr>
            <a:spLocks noGrp="1"/>
          </p:cNvSpPr>
          <p:nvPr>
            <p:ph type="sldNum" sz="quarter" idx="12"/>
          </p:nvPr>
        </p:nvSpPr>
        <p:spPr/>
        <p:txBody>
          <a:bodyPr/>
          <a:lstStyle/>
          <a:p>
            <a:fld id="{DFDF98CC-160E-494C-8C3C-8CDC5FA257DE}" type="slidenum">
              <a:rPr lang="en-US" smtClean="0"/>
              <a:t>13</a:t>
            </a:fld>
            <a:endParaRPr lang="en-US"/>
          </a:p>
        </p:txBody>
      </p:sp>
      <p:sp>
        <p:nvSpPr>
          <p:cNvPr id="15" name="Title 1">
            <a:extLst>
              <a:ext uri="{FF2B5EF4-FFF2-40B4-BE49-F238E27FC236}">
                <a16:creationId xmlns:a16="http://schemas.microsoft.com/office/drawing/2014/main" id="{F61FB73F-1332-8BAC-5243-9F0AED957301}"/>
              </a:ext>
            </a:extLst>
          </p:cNvPr>
          <p:cNvSpPr txBox="1">
            <a:spLocks/>
          </p:cNvSpPr>
          <p:nvPr/>
        </p:nvSpPr>
        <p:spPr>
          <a:xfrm>
            <a:off x="670269" y="1130519"/>
            <a:ext cx="11165481" cy="107305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2400">
                <a:solidFill>
                  <a:schemeClr val="bg2">
                    <a:lumMod val="75000"/>
                  </a:schemeClr>
                </a:solidFill>
                <a:ea typeface="+mj-lt"/>
                <a:cs typeface="+mj-lt"/>
              </a:rPr>
              <a:t>Introduction</a:t>
            </a:r>
            <a:r>
              <a:rPr lang="en-US" sz="2400">
                <a:solidFill>
                  <a:schemeClr val="bg2">
                    <a:lumMod val="75000"/>
                  </a:schemeClr>
                </a:solidFill>
              </a:rPr>
              <a:t>, Related Work, </a:t>
            </a:r>
            <a:r>
              <a:rPr lang="en-US" sz="2400">
                <a:highlight>
                  <a:srgbClr val="FFFF00"/>
                </a:highlight>
                <a:ea typeface="+mj-lt"/>
                <a:cs typeface="+mj-lt"/>
              </a:rPr>
              <a:t>Experiment</a:t>
            </a:r>
            <a:r>
              <a:rPr lang="en-US" sz="2400">
                <a:highlight>
                  <a:srgbClr val="FFFF00"/>
                </a:highlight>
              </a:rPr>
              <a:t> and Results</a:t>
            </a:r>
            <a:r>
              <a:rPr lang="en-US" sz="2400">
                <a:solidFill>
                  <a:schemeClr val="bg2">
                    <a:lumMod val="75000"/>
                  </a:schemeClr>
                </a:solidFill>
              </a:rPr>
              <a:t>, Limitation, </a:t>
            </a:r>
            <a:r>
              <a:rPr lang="en-US" sz="2400">
                <a:solidFill>
                  <a:schemeClr val="bg2">
                    <a:lumMod val="75000"/>
                  </a:schemeClr>
                </a:solidFill>
                <a:ea typeface="+mj-lt"/>
                <a:cs typeface="+mj-lt"/>
              </a:rPr>
              <a:t>Conclusion</a:t>
            </a:r>
            <a:endParaRPr lang="en-US">
              <a:solidFill>
                <a:schemeClr val="bg2">
                  <a:lumMod val="75000"/>
                </a:schemeClr>
              </a:solidFill>
            </a:endParaRPr>
          </a:p>
        </p:txBody>
      </p:sp>
    </p:spTree>
    <p:extLst>
      <p:ext uri="{BB962C8B-B14F-4D97-AF65-F5344CB8AC3E}">
        <p14:creationId xmlns:p14="http://schemas.microsoft.com/office/powerpoint/2010/main" val="1405974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5F28DB-FD68-5C09-21FE-E9AB60F953BF}"/>
              </a:ext>
            </a:extLst>
          </p:cNvPr>
          <p:cNvSpPr txBox="1"/>
          <p:nvPr/>
        </p:nvSpPr>
        <p:spPr>
          <a:xfrm>
            <a:off x="519953" y="1955382"/>
            <a:ext cx="721909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724DC3"/>
                </a:solidFill>
              </a:rPr>
              <a:t>Implementing  </a:t>
            </a:r>
            <a:r>
              <a:rPr lang="en-US" sz="2800" b="1">
                <a:solidFill>
                  <a:srgbClr val="724DC3"/>
                </a:solidFill>
                <a:highlight>
                  <a:srgbClr val="FFFF00"/>
                </a:highlight>
              </a:rPr>
              <a:t>Presentation </a:t>
            </a:r>
            <a:r>
              <a:rPr lang="en-US" sz="2800" b="1">
                <a:solidFill>
                  <a:srgbClr val="724DC3"/>
                </a:solidFill>
              </a:rPr>
              <a:t>Attacks</a:t>
            </a:r>
            <a:endParaRPr lang="en-US"/>
          </a:p>
        </p:txBody>
      </p:sp>
      <p:sp>
        <p:nvSpPr>
          <p:cNvPr id="5" name="TextBox 4">
            <a:extLst>
              <a:ext uri="{FF2B5EF4-FFF2-40B4-BE49-F238E27FC236}">
                <a16:creationId xmlns:a16="http://schemas.microsoft.com/office/drawing/2014/main" id="{68AC74A5-86F5-8FF7-0BE2-19124AE06EE5}"/>
              </a:ext>
            </a:extLst>
          </p:cNvPr>
          <p:cNvSpPr txBox="1"/>
          <p:nvPr/>
        </p:nvSpPr>
        <p:spPr>
          <a:xfrm>
            <a:off x="339150" y="2903761"/>
            <a:ext cx="7274718" cy="2308324"/>
          </a:xfrm>
          <a:prstGeom prst="rect">
            <a:avLst/>
          </a:prstGeom>
          <a:noFill/>
        </p:spPr>
        <p:txBody>
          <a:bodyPr wrap="square" lIns="91440" tIns="45720" rIns="91440" bIns="45720" rtlCol="0" anchor="t">
            <a:spAutoFit/>
          </a:bodyPr>
          <a:lstStyle/>
          <a:p>
            <a:pPr marL="342900" indent="-342900">
              <a:buAutoNum type="arabicPeriod"/>
            </a:pPr>
            <a:r>
              <a:rPr lang="en-US">
                <a:solidFill>
                  <a:srgbClr val="000000"/>
                </a:solidFill>
                <a:highlight>
                  <a:srgbClr val="FFFF00"/>
                </a:highlight>
                <a:latin typeface="Bierstadt"/>
              </a:rPr>
              <a:t>Print attack</a:t>
            </a:r>
            <a:r>
              <a:rPr lang="en-US">
                <a:solidFill>
                  <a:srgbClr val="000000"/>
                </a:solidFill>
                <a:latin typeface="Bierstadt"/>
              </a:rPr>
              <a:t> is a type of presentation attack</a:t>
            </a:r>
          </a:p>
          <a:p>
            <a:pPr marL="342900" indent="-342900">
              <a:buAutoNum type="arabicPeriod"/>
            </a:pPr>
            <a:r>
              <a:rPr lang="en-US">
                <a:ea typeface="+mn-lt"/>
                <a:cs typeface="+mn-lt"/>
              </a:rPr>
              <a:t>We couldn’t find any open sourced algorithm to initiate print attack. So, </a:t>
            </a:r>
            <a:r>
              <a:rPr lang="en-US">
                <a:highlight>
                  <a:srgbClr val="FFFF00"/>
                </a:highlight>
                <a:ea typeface="+mn-lt"/>
                <a:cs typeface="+mn-lt"/>
              </a:rPr>
              <a:t>we created one! </a:t>
            </a:r>
          </a:p>
          <a:p>
            <a:pPr marL="342900" indent="-342900">
              <a:buAutoNum type="arabicPeriod"/>
            </a:pPr>
            <a:r>
              <a:rPr lang="en-US">
                <a:ea typeface="+mn-lt"/>
                <a:cs typeface="+mn-lt"/>
              </a:rPr>
              <a:t>Algorithm involved converting the image to grayscale, applying a blur filter, inverting its colors, and enhancing its contrast.</a:t>
            </a:r>
          </a:p>
          <a:p>
            <a:pPr marL="342900" indent="-342900">
              <a:buAutoNum type="arabicPeriod"/>
            </a:pPr>
            <a:r>
              <a:rPr lang="en-US">
                <a:ea typeface="+mn-lt"/>
                <a:cs typeface="+mn-lt"/>
              </a:rPr>
              <a:t>These transformations may aid in accentuating certain features or artifacts within the image that could be indicative of a presentation attack.</a:t>
            </a:r>
          </a:p>
        </p:txBody>
      </p:sp>
      <p:pic>
        <p:nvPicPr>
          <p:cNvPr id="6" name="Picture 6" descr="Graphical user interface, application&#10;&#10;Description automatically generated">
            <a:extLst>
              <a:ext uri="{FF2B5EF4-FFF2-40B4-BE49-F238E27FC236}">
                <a16:creationId xmlns:a16="http://schemas.microsoft.com/office/drawing/2014/main" id="{3559C0EC-96C5-0BC0-D505-E1E9CB223D03}"/>
              </a:ext>
            </a:extLst>
          </p:cNvPr>
          <p:cNvPicPr>
            <a:picLocks noChangeAspect="1"/>
          </p:cNvPicPr>
          <p:nvPr/>
        </p:nvPicPr>
        <p:blipFill>
          <a:blip r:embed="rId2"/>
          <a:stretch>
            <a:fillRect/>
          </a:stretch>
        </p:blipFill>
        <p:spPr>
          <a:xfrm>
            <a:off x="7741920" y="1712393"/>
            <a:ext cx="3486912" cy="4609742"/>
          </a:xfrm>
          <a:prstGeom prst="rect">
            <a:avLst/>
          </a:prstGeom>
        </p:spPr>
      </p:pic>
      <p:sp>
        <p:nvSpPr>
          <p:cNvPr id="4" name="Slide Number Placeholder 3">
            <a:extLst>
              <a:ext uri="{FF2B5EF4-FFF2-40B4-BE49-F238E27FC236}">
                <a16:creationId xmlns:a16="http://schemas.microsoft.com/office/drawing/2014/main" id="{DE3EBE8B-A7E0-B580-0453-49CC1F16D22C}"/>
              </a:ext>
            </a:extLst>
          </p:cNvPr>
          <p:cNvSpPr>
            <a:spLocks noGrp="1"/>
          </p:cNvSpPr>
          <p:nvPr>
            <p:ph type="sldNum" sz="quarter" idx="12"/>
          </p:nvPr>
        </p:nvSpPr>
        <p:spPr/>
        <p:txBody>
          <a:bodyPr/>
          <a:lstStyle/>
          <a:p>
            <a:fld id="{DFDF98CC-160E-494C-8C3C-8CDC5FA257DE}" type="slidenum">
              <a:rPr lang="en-US" smtClean="0"/>
              <a:t>14</a:t>
            </a:fld>
            <a:endParaRPr lang="en-US"/>
          </a:p>
        </p:txBody>
      </p:sp>
      <p:sp>
        <p:nvSpPr>
          <p:cNvPr id="13" name="Title 1">
            <a:extLst>
              <a:ext uri="{FF2B5EF4-FFF2-40B4-BE49-F238E27FC236}">
                <a16:creationId xmlns:a16="http://schemas.microsoft.com/office/drawing/2014/main" id="{A0516159-BF4C-8CD4-D8A8-B83C9B9E1E05}"/>
              </a:ext>
            </a:extLst>
          </p:cNvPr>
          <p:cNvSpPr>
            <a:spLocks noGrp="1"/>
          </p:cNvSpPr>
          <p:nvPr>
            <p:ph type="title"/>
          </p:nvPr>
        </p:nvSpPr>
        <p:spPr>
          <a:xfrm>
            <a:off x="666036" y="1136869"/>
            <a:ext cx="11165481" cy="1073056"/>
          </a:xfrm>
        </p:spPr>
        <p:txBody>
          <a:bodyPr vert="horz" lIns="91440" tIns="45720" rIns="91440" bIns="45720" rtlCol="0" anchor="t">
            <a:noAutofit/>
          </a:bodyPr>
          <a:lstStyle/>
          <a:p>
            <a:r>
              <a:rPr lang="en-US" sz="2400">
                <a:solidFill>
                  <a:schemeClr val="bg2">
                    <a:lumMod val="75000"/>
                  </a:schemeClr>
                </a:solidFill>
                <a:ea typeface="+mj-lt"/>
                <a:cs typeface="+mj-lt"/>
              </a:rPr>
              <a:t>Introduction</a:t>
            </a:r>
            <a:r>
              <a:rPr lang="en-US" sz="2400">
                <a:solidFill>
                  <a:schemeClr val="bg2">
                    <a:lumMod val="75000"/>
                  </a:schemeClr>
                </a:solidFill>
              </a:rPr>
              <a:t>, Related Work, </a:t>
            </a:r>
            <a:r>
              <a:rPr lang="en-US" sz="2400">
                <a:highlight>
                  <a:srgbClr val="FFFF00"/>
                </a:highlight>
                <a:ea typeface="+mj-lt"/>
                <a:cs typeface="+mj-lt"/>
              </a:rPr>
              <a:t>Experiment</a:t>
            </a:r>
            <a:r>
              <a:rPr lang="en-US" sz="2400">
                <a:highlight>
                  <a:srgbClr val="FFFF00"/>
                </a:highlight>
              </a:rPr>
              <a:t> and Results</a:t>
            </a:r>
            <a:r>
              <a:rPr lang="en-US" sz="2400">
                <a:solidFill>
                  <a:schemeClr val="bg2">
                    <a:lumMod val="75000"/>
                  </a:schemeClr>
                </a:solidFill>
              </a:rPr>
              <a:t>, Limitation, </a:t>
            </a:r>
            <a:r>
              <a:rPr lang="en-US" sz="2400">
                <a:solidFill>
                  <a:schemeClr val="bg2">
                    <a:lumMod val="75000"/>
                  </a:schemeClr>
                </a:solidFill>
                <a:ea typeface="+mj-lt"/>
                <a:cs typeface="+mj-lt"/>
              </a:rPr>
              <a:t>Conclusion</a:t>
            </a:r>
            <a:endParaRPr lang="en-US">
              <a:solidFill>
                <a:schemeClr val="bg2">
                  <a:lumMod val="75000"/>
                </a:schemeClr>
              </a:solidFill>
            </a:endParaRPr>
          </a:p>
        </p:txBody>
      </p:sp>
    </p:spTree>
    <p:extLst>
      <p:ext uri="{BB962C8B-B14F-4D97-AF65-F5344CB8AC3E}">
        <p14:creationId xmlns:p14="http://schemas.microsoft.com/office/powerpoint/2010/main" val="2550899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5F28DB-FD68-5C09-21FE-E9AB60F953BF}"/>
              </a:ext>
            </a:extLst>
          </p:cNvPr>
          <p:cNvSpPr txBox="1"/>
          <p:nvPr/>
        </p:nvSpPr>
        <p:spPr>
          <a:xfrm>
            <a:off x="519953" y="1955382"/>
            <a:ext cx="721909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724DC3"/>
                </a:solidFill>
              </a:rPr>
              <a:t>Analyzing the </a:t>
            </a:r>
            <a:r>
              <a:rPr lang="en-US" sz="2800" b="1" err="1">
                <a:solidFill>
                  <a:srgbClr val="724DC3"/>
                </a:solidFill>
              </a:rPr>
              <a:t>InsightFace</a:t>
            </a:r>
            <a:r>
              <a:rPr lang="en-US" sz="2800" b="1">
                <a:solidFill>
                  <a:srgbClr val="724DC3"/>
                </a:solidFill>
              </a:rPr>
              <a:t> Outcomes</a:t>
            </a:r>
            <a:endParaRPr lang="en-US"/>
          </a:p>
        </p:txBody>
      </p:sp>
      <p:sp>
        <p:nvSpPr>
          <p:cNvPr id="5" name="TextBox 4">
            <a:extLst>
              <a:ext uri="{FF2B5EF4-FFF2-40B4-BE49-F238E27FC236}">
                <a16:creationId xmlns:a16="http://schemas.microsoft.com/office/drawing/2014/main" id="{68AC74A5-86F5-8FF7-0BE2-19124AE06EE5}"/>
              </a:ext>
            </a:extLst>
          </p:cNvPr>
          <p:cNvSpPr txBox="1"/>
          <p:nvPr/>
        </p:nvSpPr>
        <p:spPr>
          <a:xfrm>
            <a:off x="339150" y="2903761"/>
            <a:ext cx="7274718" cy="369332"/>
          </a:xfrm>
          <a:prstGeom prst="rect">
            <a:avLst/>
          </a:prstGeom>
          <a:noFill/>
        </p:spPr>
        <p:txBody>
          <a:bodyPr wrap="square" lIns="91440" tIns="45720" rIns="91440" bIns="45720" rtlCol="0" anchor="t">
            <a:spAutoFit/>
          </a:bodyPr>
          <a:lstStyle/>
          <a:p>
            <a:pPr marL="342900" indent="-342900">
              <a:buAutoNum type="arabicPeriod"/>
            </a:pPr>
            <a:endParaRPr lang="en-US">
              <a:ea typeface="+mn-lt"/>
              <a:cs typeface="+mn-lt"/>
            </a:endParaRPr>
          </a:p>
        </p:txBody>
      </p:sp>
      <p:pic>
        <p:nvPicPr>
          <p:cNvPr id="4" name="Picture 6" descr="Table&#10;&#10;Description automatically generated">
            <a:extLst>
              <a:ext uri="{FF2B5EF4-FFF2-40B4-BE49-F238E27FC236}">
                <a16:creationId xmlns:a16="http://schemas.microsoft.com/office/drawing/2014/main" id="{BE0F8EC8-BF8C-385A-6920-5584DE8BD4F3}"/>
              </a:ext>
            </a:extLst>
          </p:cNvPr>
          <p:cNvPicPr>
            <a:picLocks noChangeAspect="1"/>
          </p:cNvPicPr>
          <p:nvPr/>
        </p:nvPicPr>
        <p:blipFill>
          <a:blip r:embed="rId2"/>
          <a:stretch>
            <a:fillRect/>
          </a:stretch>
        </p:blipFill>
        <p:spPr>
          <a:xfrm>
            <a:off x="810768" y="2780928"/>
            <a:ext cx="10497312" cy="2917681"/>
          </a:xfrm>
          <a:prstGeom prst="rect">
            <a:avLst/>
          </a:prstGeom>
        </p:spPr>
      </p:pic>
      <p:sp>
        <p:nvSpPr>
          <p:cNvPr id="6" name="Slide Number Placeholder 5">
            <a:extLst>
              <a:ext uri="{FF2B5EF4-FFF2-40B4-BE49-F238E27FC236}">
                <a16:creationId xmlns:a16="http://schemas.microsoft.com/office/drawing/2014/main" id="{C9EAA100-5181-8797-1051-B14E3D17DF76}"/>
              </a:ext>
            </a:extLst>
          </p:cNvPr>
          <p:cNvSpPr>
            <a:spLocks noGrp="1"/>
          </p:cNvSpPr>
          <p:nvPr>
            <p:ph type="sldNum" sz="quarter" idx="12"/>
          </p:nvPr>
        </p:nvSpPr>
        <p:spPr/>
        <p:txBody>
          <a:bodyPr/>
          <a:lstStyle/>
          <a:p>
            <a:fld id="{DFDF98CC-160E-494C-8C3C-8CDC5FA257DE}" type="slidenum">
              <a:rPr lang="en-US" smtClean="0"/>
              <a:t>15</a:t>
            </a:fld>
            <a:endParaRPr lang="en-US"/>
          </a:p>
        </p:txBody>
      </p:sp>
      <p:sp>
        <p:nvSpPr>
          <p:cNvPr id="11" name="Title 1">
            <a:extLst>
              <a:ext uri="{FF2B5EF4-FFF2-40B4-BE49-F238E27FC236}">
                <a16:creationId xmlns:a16="http://schemas.microsoft.com/office/drawing/2014/main" id="{F67DFB6E-975F-FD54-46CD-32BC6C6B1E2E}"/>
              </a:ext>
            </a:extLst>
          </p:cNvPr>
          <p:cNvSpPr>
            <a:spLocks noGrp="1"/>
          </p:cNvSpPr>
          <p:nvPr>
            <p:ph type="title"/>
          </p:nvPr>
        </p:nvSpPr>
        <p:spPr>
          <a:xfrm>
            <a:off x="517869" y="978119"/>
            <a:ext cx="11165481" cy="1073056"/>
          </a:xfrm>
        </p:spPr>
        <p:txBody>
          <a:bodyPr vert="horz" lIns="91440" tIns="45720" rIns="91440" bIns="45720" rtlCol="0" anchor="t">
            <a:noAutofit/>
          </a:bodyPr>
          <a:lstStyle/>
          <a:p>
            <a:r>
              <a:rPr lang="en-US" sz="2400">
                <a:solidFill>
                  <a:schemeClr val="bg2">
                    <a:lumMod val="75000"/>
                  </a:schemeClr>
                </a:solidFill>
                <a:ea typeface="+mj-lt"/>
                <a:cs typeface="+mj-lt"/>
              </a:rPr>
              <a:t>Introduction</a:t>
            </a:r>
            <a:r>
              <a:rPr lang="en-US" sz="2400">
                <a:solidFill>
                  <a:schemeClr val="bg2">
                    <a:lumMod val="75000"/>
                  </a:schemeClr>
                </a:solidFill>
              </a:rPr>
              <a:t>, Related Work, </a:t>
            </a:r>
            <a:r>
              <a:rPr lang="en-US" sz="2400">
                <a:highlight>
                  <a:srgbClr val="FFFF00"/>
                </a:highlight>
                <a:ea typeface="+mj-lt"/>
                <a:cs typeface="+mj-lt"/>
              </a:rPr>
              <a:t>Experiment</a:t>
            </a:r>
            <a:r>
              <a:rPr lang="en-US" sz="2400">
                <a:highlight>
                  <a:srgbClr val="FFFF00"/>
                </a:highlight>
              </a:rPr>
              <a:t> and Results</a:t>
            </a:r>
            <a:r>
              <a:rPr lang="en-US" sz="2400">
                <a:solidFill>
                  <a:schemeClr val="bg2">
                    <a:lumMod val="75000"/>
                  </a:schemeClr>
                </a:solidFill>
              </a:rPr>
              <a:t>, Limitation, </a:t>
            </a:r>
            <a:r>
              <a:rPr lang="en-US" sz="2400">
                <a:solidFill>
                  <a:schemeClr val="bg2">
                    <a:lumMod val="75000"/>
                  </a:schemeClr>
                </a:solidFill>
                <a:ea typeface="+mj-lt"/>
                <a:cs typeface="+mj-lt"/>
              </a:rPr>
              <a:t>Conclusion</a:t>
            </a:r>
            <a:endParaRPr lang="en-US">
              <a:solidFill>
                <a:schemeClr val="bg2">
                  <a:lumMod val="75000"/>
                </a:schemeClr>
              </a:solidFill>
            </a:endParaRPr>
          </a:p>
        </p:txBody>
      </p:sp>
    </p:spTree>
    <p:extLst>
      <p:ext uri="{BB962C8B-B14F-4D97-AF65-F5344CB8AC3E}">
        <p14:creationId xmlns:p14="http://schemas.microsoft.com/office/powerpoint/2010/main" val="1184286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5F28DB-FD68-5C09-21FE-E9AB60F953BF}"/>
              </a:ext>
            </a:extLst>
          </p:cNvPr>
          <p:cNvSpPr txBox="1"/>
          <p:nvPr/>
        </p:nvSpPr>
        <p:spPr>
          <a:xfrm>
            <a:off x="519953" y="1955382"/>
            <a:ext cx="721909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724DC3"/>
                </a:solidFill>
              </a:rPr>
              <a:t>Evaluating the attacks</a:t>
            </a:r>
            <a:endParaRPr lang="en-US"/>
          </a:p>
        </p:txBody>
      </p:sp>
      <p:sp>
        <p:nvSpPr>
          <p:cNvPr id="5" name="TextBox 4">
            <a:extLst>
              <a:ext uri="{FF2B5EF4-FFF2-40B4-BE49-F238E27FC236}">
                <a16:creationId xmlns:a16="http://schemas.microsoft.com/office/drawing/2014/main" id="{68AC74A5-86F5-8FF7-0BE2-19124AE06EE5}"/>
              </a:ext>
            </a:extLst>
          </p:cNvPr>
          <p:cNvSpPr txBox="1"/>
          <p:nvPr/>
        </p:nvSpPr>
        <p:spPr>
          <a:xfrm>
            <a:off x="412302" y="3025681"/>
            <a:ext cx="5683662" cy="1200329"/>
          </a:xfrm>
          <a:prstGeom prst="rect">
            <a:avLst/>
          </a:prstGeom>
          <a:noFill/>
        </p:spPr>
        <p:txBody>
          <a:bodyPr wrap="square" lIns="91440" tIns="45720" rIns="91440" bIns="45720" rtlCol="0" anchor="t">
            <a:spAutoFit/>
          </a:bodyPr>
          <a:lstStyle/>
          <a:p>
            <a:pPr marL="342900" indent="-342900">
              <a:buAutoNum type="arabicPeriod"/>
            </a:pPr>
            <a:r>
              <a:rPr lang="en-US" dirty="0">
                <a:highlight>
                  <a:srgbClr val="FFFF00"/>
                </a:highlight>
                <a:ea typeface="+mn-lt"/>
                <a:cs typeface="+mn-lt"/>
              </a:rPr>
              <a:t>Confidentiality</a:t>
            </a:r>
            <a:r>
              <a:rPr lang="en-US" dirty="0">
                <a:ea typeface="+mn-lt"/>
                <a:cs typeface="+mn-lt"/>
              </a:rPr>
              <a:t>: Can we authenticate an attacker?</a:t>
            </a:r>
          </a:p>
          <a:p>
            <a:pPr marL="342900" indent="-342900">
              <a:buAutoNum type="arabicPeriod"/>
            </a:pPr>
            <a:r>
              <a:rPr lang="en-US" dirty="0">
                <a:highlight>
                  <a:srgbClr val="FFFF00"/>
                </a:highlight>
                <a:ea typeface="+mn-lt"/>
                <a:cs typeface="+mn-lt"/>
              </a:rPr>
              <a:t>Integrity</a:t>
            </a:r>
            <a:r>
              <a:rPr lang="en-US" dirty="0">
                <a:ea typeface="+mn-lt"/>
                <a:cs typeface="+mn-lt"/>
              </a:rPr>
              <a:t>: Does the attack change the image?</a:t>
            </a:r>
          </a:p>
          <a:p>
            <a:pPr marL="342900" indent="-342900">
              <a:buAutoNum type="arabicPeriod"/>
            </a:pPr>
            <a:r>
              <a:rPr lang="en-US" dirty="0">
                <a:highlight>
                  <a:srgbClr val="FFFF00"/>
                </a:highlight>
                <a:ea typeface="+mn-lt"/>
                <a:cs typeface="+mn-lt"/>
              </a:rPr>
              <a:t>Detection</a:t>
            </a:r>
            <a:r>
              <a:rPr lang="en-US" dirty="0">
                <a:ea typeface="+mn-lt"/>
                <a:cs typeface="+mn-lt"/>
              </a:rPr>
              <a:t>: Can the system classify the identity of the intended user?</a:t>
            </a:r>
          </a:p>
        </p:txBody>
      </p:sp>
      <p:pic>
        <p:nvPicPr>
          <p:cNvPr id="4" name="Picture 6" descr="Table&#10;&#10;Description automatically generated">
            <a:extLst>
              <a:ext uri="{FF2B5EF4-FFF2-40B4-BE49-F238E27FC236}">
                <a16:creationId xmlns:a16="http://schemas.microsoft.com/office/drawing/2014/main" id="{8D456A11-CF54-8FCE-F7F2-8C251CB53124}"/>
              </a:ext>
            </a:extLst>
          </p:cNvPr>
          <p:cNvPicPr>
            <a:picLocks noChangeAspect="1"/>
          </p:cNvPicPr>
          <p:nvPr/>
        </p:nvPicPr>
        <p:blipFill>
          <a:blip r:embed="rId2"/>
          <a:stretch>
            <a:fillRect/>
          </a:stretch>
        </p:blipFill>
        <p:spPr>
          <a:xfrm>
            <a:off x="6224016" y="2462831"/>
            <a:ext cx="5596128" cy="2499265"/>
          </a:xfrm>
          <a:prstGeom prst="rect">
            <a:avLst/>
          </a:prstGeom>
        </p:spPr>
      </p:pic>
      <p:sp>
        <p:nvSpPr>
          <p:cNvPr id="6" name="Slide Number Placeholder 5">
            <a:extLst>
              <a:ext uri="{FF2B5EF4-FFF2-40B4-BE49-F238E27FC236}">
                <a16:creationId xmlns:a16="http://schemas.microsoft.com/office/drawing/2014/main" id="{0A6D2235-E9A2-5AAB-00DB-1DC8946915DC}"/>
              </a:ext>
            </a:extLst>
          </p:cNvPr>
          <p:cNvSpPr>
            <a:spLocks noGrp="1"/>
          </p:cNvSpPr>
          <p:nvPr>
            <p:ph type="sldNum" sz="quarter" idx="12"/>
          </p:nvPr>
        </p:nvSpPr>
        <p:spPr/>
        <p:txBody>
          <a:bodyPr/>
          <a:lstStyle/>
          <a:p>
            <a:fld id="{DFDF98CC-160E-494C-8C3C-8CDC5FA257DE}" type="slidenum">
              <a:rPr lang="en-US" smtClean="0"/>
              <a:t>16</a:t>
            </a:fld>
            <a:endParaRPr lang="en-US"/>
          </a:p>
        </p:txBody>
      </p:sp>
      <p:sp>
        <p:nvSpPr>
          <p:cNvPr id="15" name="Title 1">
            <a:extLst>
              <a:ext uri="{FF2B5EF4-FFF2-40B4-BE49-F238E27FC236}">
                <a16:creationId xmlns:a16="http://schemas.microsoft.com/office/drawing/2014/main" id="{93646516-5D8E-7DD1-B233-D10A79BA04A8}"/>
              </a:ext>
            </a:extLst>
          </p:cNvPr>
          <p:cNvSpPr>
            <a:spLocks noGrp="1"/>
          </p:cNvSpPr>
          <p:nvPr>
            <p:ph type="title"/>
          </p:nvPr>
        </p:nvSpPr>
        <p:spPr>
          <a:xfrm>
            <a:off x="517869" y="978119"/>
            <a:ext cx="11165481" cy="1073056"/>
          </a:xfrm>
        </p:spPr>
        <p:txBody>
          <a:bodyPr vert="horz" lIns="91440" tIns="45720" rIns="91440" bIns="45720" rtlCol="0" anchor="t">
            <a:noAutofit/>
          </a:bodyPr>
          <a:lstStyle/>
          <a:p>
            <a:r>
              <a:rPr lang="en-US" sz="2400">
                <a:solidFill>
                  <a:schemeClr val="bg2">
                    <a:lumMod val="75000"/>
                  </a:schemeClr>
                </a:solidFill>
                <a:ea typeface="+mj-lt"/>
                <a:cs typeface="+mj-lt"/>
              </a:rPr>
              <a:t>Introduction</a:t>
            </a:r>
            <a:r>
              <a:rPr lang="en-US" sz="2400">
                <a:solidFill>
                  <a:schemeClr val="bg2">
                    <a:lumMod val="75000"/>
                  </a:schemeClr>
                </a:solidFill>
              </a:rPr>
              <a:t>, Related Work, </a:t>
            </a:r>
            <a:r>
              <a:rPr lang="en-US" sz="2400">
                <a:highlight>
                  <a:srgbClr val="FFFF00"/>
                </a:highlight>
                <a:ea typeface="+mj-lt"/>
                <a:cs typeface="+mj-lt"/>
              </a:rPr>
              <a:t>Experiment</a:t>
            </a:r>
            <a:r>
              <a:rPr lang="en-US" sz="2400">
                <a:highlight>
                  <a:srgbClr val="FFFF00"/>
                </a:highlight>
              </a:rPr>
              <a:t> and Results</a:t>
            </a:r>
            <a:r>
              <a:rPr lang="en-US" sz="2400">
                <a:solidFill>
                  <a:schemeClr val="bg2">
                    <a:lumMod val="75000"/>
                  </a:schemeClr>
                </a:solidFill>
              </a:rPr>
              <a:t>, Limitation, </a:t>
            </a:r>
            <a:r>
              <a:rPr lang="en-US" sz="2400">
                <a:solidFill>
                  <a:schemeClr val="bg2">
                    <a:lumMod val="75000"/>
                  </a:schemeClr>
                </a:solidFill>
                <a:ea typeface="+mj-lt"/>
                <a:cs typeface="+mj-lt"/>
              </a:rPr>
              <a:t>Conclusion</a:t>
            </a:r>
            <a:endParaRPr lang="en-US">
              <a:solidFill>
                <a:schemeClr val="bg2">
                  <a:lumMod val="75000"/>
                </a:schemeClr>
              </a:solidFill>
              <a:ea typeface="+mj-lt"/>
              <a:cs typeface="+mj-lt"/>
            </a:endParaRPr>
          </a:p>
        </p:txBody>
      </p:sp>
    </p:spTree>
    <p:extLst>
      <p:ext uri="{BB962C8B-B14F-4D97-AF65-F5344CB8AC3E}">
        <p14:creationId xmlns:p14="http://schemas.microsoft.com/office/powerpoint/2010/main" val="1828362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AC74A5-86F5-8FF7-0BE2-19124AE06EE5}"/>
              </a:ext>
            </a:extLst>
          </p:cNvPr>
          <p:cNvSpPr txBox="1"/>
          <p:nvPr/>
        </p:nvSpPr>
        <p:spPr>
          <a:xfrm>
            <a:off x="454974" y="2415065"/>
            <a:ext cx="5088286" cy="2031325"/>
          </a:xfrm>
          <a:prstGeom prst="rect">
            <a:avLst/>
          </a:prstGeom>
          <a:noFill/>
        </p:spPr>
        <p:txBody>
          <a:bodyPr wrap="square" lIns="91440" tIns="45720" rIns="91440" bIns="45720" rtlCol="0" anchor="t">
            <a:spAutoFit/>
          </a:bodyPr>
          <a:lstStyle/>
          <a:p>
            <a:pPr marL="342900" indent="-342900">
              <a:buAutoNum type="arabicPeriod"/>
            </a:pPr>
            <a:r>
              <a:rPr lang="en-US">
                <a:ea typeface="+mn-lt"/>
                <a:cs typeface="+mn-lt"/>
              </a:rPr>
              <a:t>The first limitation is that a </a:t>
            </a:r>
            <a:r>
              <a:rPr lang="en-US">
                <a:highlight>
                  <a:srgbClr val="FFFF00"/>
                </a:highlight>
                <a:ea typeface="+mn-lt"/>
                <a:cs typeface="+mn-lt"/>
              </a:rPr>
              <a:t>white box attack</a:t>
            </a:r>
            <a:r>
              <a:rPr lang="en-US">
                <a:ea typeface="+mn-lt"/>
                <a:cs typeface="+mn-lt"/>
              </a:rPr>
              <a:t> will not be implemented due to time constraints and the complexity of the project source code.</a:t>
            </a:r>
            <a:endParaRPr lang="en-US"/>
          </a:p>
          <a:p>
            <a:pPr marL="342900" indent="-342900">
              <a:buAutoNum type="arabicPeriod"/>
            </a:pPr>
            <a:r>
              <a:rPr lang="en-US">
                <a:ea typeface="+mn-lt"/>
                <a:cs typeface="+mn-lt"/>
              </a:rPr>
              <a:t>The second limitation is that the project has only been </a:t>
            </a:r>
            <a:r>
              <a:rPr lang="en-US">
                <a:highlight>
                  <a:srgbClr val="FFFF00"/>
                </a:highlight>
                <a:ea typeface="+mn-lt"/>
                <a:cs typeface="+mn-lt"/>
              </a:rPr>
              <a:t>tested with a few common black-box attacks</a:t>
            </a:r>
            <a:r>
              <a:rPr lang="en-US">
                <a:ea typeface="+mn-lt"/>
                <a:cs typeface="+mn-lt"/>
              </a:rPr>
              <a:t>.</a:t>
            </a:r>
          </a:p>
        </p:txBody>
      </p:sp>
      <p:sp>
        <p:nvSpPr>
          <p:cNvPr id="3" name="Slide Number Placeholder 2">
            <a:extLst>
              <a:ext uri="{FF2B5EF4-FFF2-40B4-BE49-F238E27FC236}">
                <a16:creationId xmlns:a16="http://schemas.microsoft.com/office/drawing/2014/main" id="{2E09B745-6B59-D707-A390-38D678524382}"/>
              </a:ext>
            </a:extLst>
          </p:cNvPr>
          <p:cNvSpPr>
            <a:spLocks noGrp="1"/>
          </p:cNvSpPr>
          <p:nvPr>
            <p:ph type="sldNum" sz="quarter" idx="12"/>
          </p:nvPr>
        </p:nvSpPr>
        <p:spPr/>
        <p:txBody>
          <a:bodyPr/>
          <a:lstStyle/>
          <a:p>
            <a:fld id="{DFDF98CC-160E-494C-8C3C-8CDC5FA257DE}" type="slidenum">
              <a:rPr lang="en-US" smtClean="0"/>
              <a:t>17</a:t>
            </a:fld>
            <a:endParaRPr lang="en-US"/>
          </a:p>
        </p:txBody>
      </p:sp>
      <p:sp>
        <p:nvSpPr>
          <p:cNvPr id="6" name="TextBox 5">
            <a:extLst>
              <a:ext uri="{FF2B5EF4-FFF2-40B4-BE49-F238E27FC236}">
                <a16:creationId xmlns:a16="http://schemas.microsoft.com/office/drawing/2014/main" id="{D638E0F9-1713-3661-5479-8E5077F56032}"/>
              </a:ext>
            </a:extLst>
          </p:cNvPr>
          <p:cNvSpPr txBox="1"/>
          <p:nvPr/>
        </p:nvSpPr>
        <p:spPr>
          <a:xfrm>
            <a:off x="6278880" y="2316480"/>
            <a:ext cx="57404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b="1"/>
              <a:t>Implemented:</a:t>
            </a:r>
          </a:p>
          <a:p>
            <a:pPr marL="742950" lvl="1" indent="-285750">
              <a:buFont typeface="Calibri"/>
              <a:buChar char="-"/>
            </a:pPr>
            <a:r>
              <a:rPr lang="en-US"/>
              <a:t>Face Swap/Deep Fake</a:t>
            </a:r>
          </a:p>
          <a:p>
            <a:pPr marL="742950" lvl="1" indent="-285750">
              <a:buFont typeface="Calibri"/>
              <a:buChar char="-"/>
            </a:pPr>
            <a:r>
              <a:rPr lang="en-US"/>
              <a:t>Face Morphing</a:t>
            </a:r>
          </a:p>
          <a:p>
            <a:pPr marL="742950" lvl="1" indent="-285750">
              <a:buFont typeface="Calibri"/>
              <a:buChar char="-"/>
            </a:pPr>
            <a:r>
              <a:rPr lang="en-US"/>
              <a:t>Presentation Attack</a:t>
            </a:r>
          </a:p>
          <a:p>
            <a:pPr marL="742950" lvl="1" indent="-285750">
              <a:buFont typeface="Calibri"/>
              <a:buChar char="-"/>
            </a:pPr>
            <a:r>
              <a:rPr lang="en-US"/>
              <a:t>Attack Model</a:t>
            </a:r>
          </a:p>
          <a:p>
            <a:pPr marL="742950" lvl="1" indent="-285750">
              <a:buFont typeface="Calibri"/>
              <a:buChar char="-"/>
            </a:pPr>
            <a:r>
              <a:rPr lang="en-US"/>
              <a:t>Evaluation Strategy</a:t>
            </a:r>
            <a:br>
              <a:rPr lang="en-US"/>
            </a:br>
            <a:br>
              <a:rPr lang="en-US"/>
            </a:br>
            <a:endParaRPr lang="en-US"/>
          </a:p>
          <a:p>
            <a:pPr marL="285750" indent="-285750">
              <a:buFont typeface="Calibri"/>
              <a:buChar char="-"/>
            </a:pPr>
            <a:r>
              <a:rPr lang="en-US" b="1"/>
              <a:t>Future Work:</a:t>
            </a:r>
          </a:p>
          <a:p>
            <a:pPr marL="742950" lvl="1" indent="-285750">
              <a:buFont typeface="Calibri"/>
              <a:buChar char="-"/>
            </a:pPr>
            <a:r>
              <a:rPr lang="en-US"/>
              <a:t>Master Face</a:t>
            </a:r>
          </a:p>
          <a:p>
            <a:pPr marL="742950" lvl="1" indent="-285750">
              <a:buFont typeface="Calibri"/>
              <a:buChar char="-"/>
            </a:pPr>
            <a:r>
              <a:rPr lang="en-US"/>
              <a:t>Defense Model</a:t>
            </a:r>
          </a:p>
        </p:txBody>
      </p:sp>
      <p:sp>
        <p:nvSpPr>
          <p:cNvPr id="9" name="Title 1">
            <a:extLst>
              <a:ext uri="{FF2B5EF4-FFF2-40B4-BE49-F238E27FC236}">
                <a16:creationId xmlns:a16="http://schemas.microsoft.com/office/drawing/2014/main" id="{87806E22-A02C-A255-2CA8-AF449A1111B3}"/>
              </a:ext>
            </a:extLst>
          </p:cNvPr>
          <p:cNvSpPr>
            <a:spLocks noGrp="1"/>
          </p:cNvSpPr>
          <p:nvPr>
            <p:ph type="title"/>
          </p:nvPr>
        </p:nvSpPr>
        <p:spPr>
          <a:xfrm>
            <a:off x="517869" y="978119"/>
            <a:ext cx="11165481" cy="1073056"/>
          </a:xfrm>
        </p:spPr>
        <p:txBody>
          <a:bodyPr vert="horz" lIns="91440" tIns="45720" rIns="91440" bIns="45720" rtlCol="0" anchor="t">
            <a:noAutofit/>
          </a:bodyPr>
          <a:lstStyle/>
          <a:p>
            <a:r>
              <a:rPr lang="en-US" sz="2400">
                <a:solidFill>
                  <a:schemeClr val="bg2">
                    <a:lumMod val="75000"/>
                  </a:schemeClr>
                </a:solidFill>
                <a:ea typeface="+mj-lt"/>
                <a:cs typeface="+mj-lt"/>
              </a:rPr>
              <a:t>Introduction</a:t>
            </a:r>
            <a:r>
              <a:rPr lang="en-US" sz="2400">
                <a:solidFill>
                  <a:schemeClr val="bg2">
                    <a:lumMod val="75000"/>
                  </a:schemeClr>
                </a:solidFill>
              </a:rPr>
              <a:t>, Related Work, </a:t>
            </a:r>
            <a:r>
              <a:rPr lang="en-US" sz="2400">
                <a:solidFill>
                  <a:schemeClr val="bg2">
                    <a:lumMod val="75000"/>
                  </a:schemeClr>
                </a:solidFill>
                <a:ea typeface="+mj-lt"/>
                <a:cs typeface="+mj-lt"/>
              </a:rPr>
              <a:t>Experiment</a:t>
            </a:r>
            <a:r>
              <a:rPr lang="en-US" sz="2400">
                <a:solidFill>
                  <a:schemeClr val="bg2">
                    <a:lumMod val="75000"/>
                  </a:schemeClr>
                </a:solidFill>
              </a:rPr>
              <a:t> and Results, </a:t>
            </a:r>
            <a:r>
              <a:rPr lang="en-US" sz="2400">
                <a:highlight>
                  <a:srgbClr val="FFFF00"/>
                </a:highlight>
              </a:rPr>
              <a:t>Limitation</a:t>
            </a:r>
            <a:r>
              <a:rPr lang="en-US" sz="2400">
                <a:solidFill>
                  <a:schemeClr val="bg2">
                    <a:lumMod val="75000"/>
                  </a:schemeClr>
                </a:solidFill>
              </a:rPr>
              <a:t>, Conclusion</a:t>
            </a:r>
            <a:endParaRPr lang="en-US">
              <a:solidFill>
                <a:schemeClr val="bg2">
                  <a:lumMod val="75000"/>
                </a:schemeClr>
              </a:solidFill>
            </a:endParaRPr>
          </a:p>
        </p:txBody>
      </p:sp>
    </p:spTree>
    <p:extLst>
      <p:ext uri="{BB962C8B-B14F-4D97-AF65-F5344CB8AC3E}">
        <p14:creationId xmlns:p14="http://schemas.microsoft.com/office/powerpoint/2010/main" val="59027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FC34766-AE9D-5AAC-7F73-E501677FC7BF}"/>
              </a:ext>
            </a:extLst>
          </p:cNvPr>
          <p:cNvSpPr>
            <a:spLocks noGrp="1"/>
          </p:cNvSpPr>
          <p:nvPr>
            <p:ph sz="half" idx="2"/>
          </p:nvPr>
        </p:nvSpPr>
        <p:spPr>
          <a:xfrm>
            <a:off x="545579" y="2205987"/>
            <a:ext cx="10790936" cy="3322895"/>
          </a:xfrm>
        </p:spPr>
        <p:txBody>
          <a:bodyPr vert="horz" lIns="91440" tIns="45720" rIns="91440" bIns="45720" rtlCol="0" anchor="t">
            <a:normAutofit/>
          </a:bodyPr>
          <a:lstStyle/>
          <a:p>
            <a:pPr marL="342900" indent="-342900">
              <a:buFont typeface="Wingdings" panose="020B0604020202020204" pitchFamily="34" charset="0"/>
              <a:buChar char="Ø"/>
            </a:pPr>
            <a:r>
              <a:rPr lang="en-US"/>
              <a:t>Analyzed the security of the </a:t>
            </a:r>
            <a:r>
              <a:rPr lang="en-US" err="1"/>
              <a:t>InsightFace</a:t>
            </a:r>
            <a:r>
              <a:rPr lang="en-US"/>
              <a:t> project against three black box attacks (face swap, morphing, and presentation) in terms of confidentiality, integrity, and detection</a:t>
            </a:r>
          </a:p>
          <a:p>
            <a:pPr marL="342900" indent="-342900">
              <a:buFont typeface="Wingdings" panose="020B0604020202020204" pitchFamily="34" charset="0"/>
              <a:buChar char="Ø"/>
            </a:pPr>
            <a:r>
              <a:rPr lang="en-US"/>
              <a:t>Various types of faces such as gender, race, age</a:t>
            </a:r>
          </a:p>
          <a:p>
            <a:pPr marL="342900" indent="-342900">
              <a:buFont typeface="Wingdings" panose="020B0604020202020204" pitchFamily="34" charset="0"/>
              <a:buChar char="Ø"/>
            </a:pPr>
            <a:r>
              <a:rPr lang="en-US"/>
              <a:t>Protecting the system against various types of attacks such as morphing faces, presentation, and face swapping can be achieved through various methods</a:t>
            </a:r>
          </a:p>
          <a:p>
            <a:pPr marL="342900" indent="-342900">
              <a:buFont typeface="Wingdings" panose="020B0604020202020204" pitchFamily="34" charset="0"/>
              <a:buChar char="Ø"/>
            </a:pPr>
            <a:endParaRPr lang="en-US"/>
          </a:p>
        </p:txBody>
      </p:sp>
      <p:sp>
        <p:nvSpPr>
          <p:cNvPr id="3" name="Slide Number Placeholder 2">
            <a:extLst>
              <a:ext uri="{FF2B5EF4-FFF2-40B4-BE49-F238E27FC236}">
                <a16:creationId xmlns:a16="http://schemas.microsoft.com/office/drawing/2014/main" id="{42CA045D-DB50-3B86-27C2-223FFEF897BB}"/>
              </a:ext>
            </a:extLst>
          </p:cNvPr>
          <p:cNvSpPr>
            <a:spLocks noGrp="1"/>
          </p:cNvSpPr>
          <p:nvPr>
            <p:ph type="sldNum" sz="quarter" idx="12"/>
          </p:nvPr>
        </p:nvSpPr>
        <p:spPr/>
        <p:txBody>
          <a:bodyPr/>
          <a:lstStyle/>
          <a:p>
            <a:fld id="{DFDF98CC-160E-494C-8C3C-8CDC5FA257DE}" type="slidenum">
              <a:rPr lang="en-US" smtClean="0"/>
              <a:t>18</a:t>
            </a:fld>
            <a:endParaRPr lang="en-US"/>
          </a:p>
        </p:txBody>
      </p:sp>
      <p:sp>
        <p:nvSpPr>
          <p:cNvPr id="8" name="Title 1">
            <a:extLst>
              <a:ext uri="{FF2B5EF4-FFF2-40B4-BE49-F238E27FC236}">
                <a16:creationId xmlns:a16="http://schemas.microsoft.com/office/drawing/2014/main" id="{0D266C92-DD80-D6AC-F721-2DE58E7FA006}"/>
              </a:ext>
            </a:extLst>
          </p:cNvPr>
          <p:cNvSpPr txBox="1">
            <a:spLocks/>
          </p:cNvSpPr>
          <p:nvPr/>
        </p:nvSpPr>
        <p:spPr>
          <a:xfrm>
            <a:off x="670269" y="1130519"/>
            <a:ext cx="11165481" cy="107305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2400">
                <a:solidFill>
                  <a:schemeClr val="bg2">
                    <a:lumMod val="75000"/>
                  </a:schemeClr>
                </a:solidFill>
                <a:ea typeface="+mj-lt"/>
                <a:cs typeface="+mj-lt"/>
              </a:rPr>
              <a:t>Introduction</a:t>
            </a:r>
            <a:r>
              <a:rPr lang="en-US" sz="2400">
                <a:solidFill>
                  <a:schemeClr val="bg2">
                    <a:lumMod val="75000"/>
                  </a:schemeClr>
                </a:solidFill>
              </a:rPr>
              <a:t>, Related Work, </a:t>
            </a:r>
            <a:r>
              <a:rPr lang="en-US" sz="2400">
                <a:solidFill>
                  <a:schemeClr val="bg2">
                    <a:lumMod val="75000"/>
                  </a:schemeClr>
                </a:solidFill>
                <a:ea typeface="+mj-lt"/>
                <a:cs typeface="+mj-lt"/>
              </a:rPr>
              <a:t>Experiment</a:t>
            </a:r>
            <a:r>
              <a:rPr lang="en-US" sz="2400">
                <a:solidFill>
                  <a:schemeClr val="bg2">
                    <a:lumMod val="75000"/>
                  </a:schemeClr>
                </a:solidFill>
              </a:rPr>
              <a:t> and Results, Limitation, </a:t>
            </a:r>
            <a:r>
              <a:rPr lang="en-US" sz="2400">
                <a:highlight>
                  <a:srgbClr val="FFFF00"/>
                </a:highlight>
              </a:rPr>
              <a:t>Conclusion</a:t>
            </a:r>
            <a:endParaRPr lang="en-US" err="1"/>
          </a:p>
        </p:txBody>
      </p:sp>
    </p:spTree>
    <p:extLst>
      <p:ext uri="{BB962C8B-B14F-4D97-AF65-F5344CB8AC3E}">
        <p14:creationId xmlns:p14="http://schemas.microsoft.com/office/powerpoint/2010/main" val="940892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575ABA-C103-EEB3-D397-244B7B9A7978}"/>
              </a:ext>
            </a:extLst>
          </p:cNvPr>
          <p:cNvSpPr txBox="1"/>
          <p:nvPr/>
        </p:nvSpPr>
        <p:spPr>
          <a:xfrm>
            <a:off x="580035" y="1677287"/>
            <a:ext cx="313266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accent3"/>
                </a:solidFill>
              </a:rPr>
              <a:t>Proposed Defense</a:t>
            </a:r>
          </a:p>
        </p:txBody>
      </p:sp>
      <p:sp>
        <p:nvSpPr>
          <p:cNvPr id="6" name="TextBox 5">
            <a:extLst>
              <a:ext uri="{FF2B5EF4-FFF2-40B4-BE49-F238E27FC236}">
                <a16:creationId xmlns:a16="http://schemas.microsoft.com/office/drawing/2014/main" id="{DA6F581D-1BF4-D314-13C1-9E33668F9C8E}"/>
              </a:ext>
            </a:extLst>
          </p:cNvPr>
          <p:cNvSpPr txBox="1"/>
          <p:nvPr/>
        </p:nvSpPr>
        <p:spPr>
          <a:xfrm>
            <a:off x="658812" y="2513541"/>
            <a:ext cx="352556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Watermark Injection [7]</a:t>
            </a:r>
          </a:p>
        </p:txBody>
      </p:sp>
      <p:pic>
        <p:nvPicPr>
          <p:cNvPr id="7" name="Picture 7" descr="Diagram&#10;&#10;Description automatically generated">
            <a:extLst>
              <a:ext uri="{FF2B5EF4-FFF2-40B4-BE49-F238E27FC236}">
                <a16:creationId xmlns:a16="http://schemas.microsoft.com/office/drawing/2014/main" id="{C97BE131-52D3-07E1-F9B8-8C7F28F34F31}"/>
              </a:ext>
            </a:extLst>
          </p:cNvPr>
          <p:cNvPicPr>
            <a:picLocks noChangeAspect="1"/>
          </p:cNvPicPr>
          <p:nvPr/>
        </p:nvPicPr>
        <p:blipFill>
          <a:blip r:embed="rId2"/>
          <a:stretch>
            <a:fillRect/>
          </a:stretch>
        </p:blipFill>
        <p:spPr>
          <a:xfrm>
            <a:off x="660400" y="3382146"/>
            <a:ext cx="4119033" cy="23585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8">
            <a:extLst>
              <a:ext uri="{FF2B5EF4-FFF2-40B4-BE49-F238E27FC236}">
                <a16:creationId xmlns:a16="http://schemas.microsoft.com/office/drawing/2014/main" id="{BF83C5DF-268B-C22D-1F0A-38E94C9F752C}"/>
              </a:ext>
            </a:extLst>
          </p:cNvPr>
          <p:cNvPicPr>
            <a:picLocks noChangeAspect="1"/>
          </p:cNvPicPr>
          <p:nvPr/>
        </p:nvPicPr>
        <p:blipFill>
          <a:blip r:embed="rId3"/>
          <a:stretch>
            <a:fillRect/>
          </a:stretch>
        </p:blipFill>
        <p:spPr>
          <a:xfrm>
            <a:off x="6322484" y="3727241"/>
            <a:ext cx="5251449" cy="1657766"/>
          </a:xfrm>
          <a:prstGeom prst="rect">
            <a:avLst/>
          </a:prstGeom>
        </p:spPr>
      </p:pic>
      <p:sp>
        <p:nvSpPr>
          <p:cNvPr id="9" name="TextBox 8">
            <a:extLst>
              <a:ext uri="{FF2B5EF4-FFF2-40B4-BE49-F238E27FC236}">
                <a16:creationId xmlns:a16="http://schemas.microsoft.com/office/drawing/2014/main" id="{A4A6C751-F0D9-18D9-C7FA-E4A12E676414}"/>
              </a:ext>
            </a:extLst>
          </p:cNvPr>
          <p:cNvSpPr txBox="1"/>
          <p:nvPr/>
        </p:nvSpPr>
        <p:spPr>
          <a:xfrm>
            <a:off x="6775978" y="2513540"/>
            <a:ext cx="427630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Linear Binary Pattern + PCA [6]</a:t>
            </a:r>
          </a:p>
        </p:txBody>
      </p:sp>
      <p:sp>
        <p:nvSpPr>
          <p:cNvPr id="4" name="Slide Number Placeholder 3">
            <a:extLst>
              <a:ext uri="{FF2B5EF4-FFF2-40B4-BE49-F238E27FC236}">
                <a16:creationId xmlns:a16="http://schemas.microsoft.com/office/drawing/2014/main" id="{203CCC22-6314-0F45-F21F-2D1DC1FB422B}"/>
              </a:ext>
            </a:extLst>
          </p:cNvPr>
          <p:cNvSpPr>
            <a:spLocks noGrp="1"/>
          </p:cNvSpPr>
          <p:nvPr>
            <p:ph type="sldNum" sz="quarter" idx="12"/>
          </p:nvPr>
        </p:nvSpPr>
        <p:spPr/>
        <p:txBody>
          <a:bodyPr/>
          <a:lstStyle/>
          <a:p>
            <a:fld id="{DFDF98CC-160E-494C-8C3C-8CDC5FA257DE}" type="slidenum">
              <a:rPr lang="en-US" smtClean="0"/>
              <a:t>19</a:t>
            </a:fld>
            <a:endParaRPr lang="en-US"/>
          </a:p>
        </p:txBody>
      </p:sp>
      <p:sp>
        <p:nvSpPr>
          <p:cNvPr id="13" name="Title 1">
            <a:extLst>
              <a:ext uri="{FF2B5EF4-FFF2-40B4-BE49-F238E27FC236}">
                <a16:creationId xmlns:a16="http://schemas.microsoft.com/office/drawing/2014/main" id="{C2A2989E-8B63-C002-4955-DFE65DA39B9D}"/>
              </a:ext>
            </a:extLst>
          </p:cNvPr>
          <p:cNvSpPr txBox="1">
            <a:spLocks/>
          </p:cNvSpPr>
          <p:nvPr/>
        </p:nvSpPr>
        <p:spPr>
          <a:xfrm>
            <a:off x="670269" y="1130519"/>
            <a:ext cx="11165481" cy="107305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2400">
                <a:solidFill>
                  <a:schemeClr val="bg2">
                    <a:lumMod val="75000"/>
                  </a:schemeClr>
                </a:solidFill>
                <a:ea typeface="+mj-lt"/>
                <a:cs typeface="+mj-lt"/>
              </a:rPr>
              <a:t>Introduction</a:t>
            </a:r>
            <a:r>
              <a:rPr lang="en-US" sz="2400">
                <a:solidFill>
                  <a:schemeClr val="bg2">
                    <a:lumMod val="75000"/>
                  </a:schemeClr>
                </a:solidFill>
              </a:rPr>
              <a:t>, Related Work, </a:t>
            </a:r>
            <a:r>
              <a:rPr lang="en-US" sz="2400">
                <a:solidFill>
                  <a:schemeClr val="bg2">
                    <a:lumMod val="75000"/>
                  </a:schemeClr>
                </a:solidFill>
                <a:ea typeface="+mj-lt"/>
                <a:cs typeface="+mj-lt"/>
              </a:rPr>
              <a:t>Experiment</a:t>
            </a:r>
            <a:r>
              <a:rPr lang="en-US" sz="2400">
                <a:solidFill>
                  <a:schemeClr val="bg2">
                    <a:lumMod val="75000"/>
                  </a:schemeClr>
                </a:solidFill>
              </a:rPr>
              <a:t> and Results, Limitation, </a:t>
            </a:r>
            <a:r>
              <a:rPr lang="en-US" sz="2400">
                <a:highlight>
                  <a:srgbClr val="FFFF00"/>
                </a:highlight>
              </a:rPr>
              <a:t>Conclusion</a:t>
            </a:r>
            <a:endParaRPr lang="en-US">
              <a:highlight>
                <a:srgbClr val="FFFF00"/>
              </a:highlight>
            </a:endParaRPr>
          </a:p>
        </p:txBody>
      </p:sp>
    </p:spTree>
    <p:extLst>
      <p:ext uri="{BB962C8B-B14F-4D97-AF65-F5344CB8AC3E}">
        <p14:creationId xmlns:p14="http://schemas.microsoft.com/office/powerpoint/2010/main" val="1232020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6513-FD63-E023-36E8-271A91AA85DF}"/>
              </a:ext>
            </a:extLst>
          </p:cNvPr>
          <p:cNvSpPr>
            <a:spLocks noGrp="1"/>
          </p:cNvSpPr>
          <p:nvPr>
            <p:ph type="title"/>
          </p:nvPr>
        </p:nvSpPr>
        <p:spPr/>
        <p:txBody>
          <a:bodyPr vert="horz" lIns="91440" tIns="45720" rIns="91440" bIns="45720" rtlCol="0" anchor="t">
            <a:noAutofit/>
          </a:bodyPr>
          <a:lstStyle/>
          <a:p>
            <a:r>
              <a:rPr lang="en-US" sz="2400">
                <a:highlight>
                  <a:srgbClr val="FFFF00"/>
                </a:highlight>
                <a:ea typeface="+mj-lt"/>
                <a:cs typeface="+mj-lt"/>
              </a:rPr>
              <a:t>Introduction</a:t>
            </a:r>
            <a:r>
              <a:rPr lang="en-US" sz="2400">
                <a:solidFill>
                  <a:schemeClr val="bg2">
                    <a:lumMod val="75000"/>
                  </a:schemeClr>
                </a:solidFill>
              </a:rPr>
              <a:t>, Related Work, </a:t>
            </a:r>
            <a:r>
              <a:rPr lang="en-US" sz="2400">
                <a:solidFill>
                  <a:schemeClr val="bg2">
                    <a:lumMod val="75000"/>
                  </a:schemeClr>
                </a:solidFill>
                <a:ea typeface="+mj-lt"/>
                <a:cs typeface="+mj-lt"/>
              </a:rPr>
              <a:t>Experiment</a:t>
            </a:r>
            <a:r>
              <a:rPr lang="en-US" sz="2400">
                <a:solidFill>
                  <a:schemeClr val="bg2">
                    <a:lumMod val="75000"/>
                  </a:schemeClr>
                </a:solidFill>
              </a:rPr>
              <a:t> and Results, Limitation, </a:t>
            </a:r>
            <a:r>
              <a:rPr lang="en-US" sz="2400">
                <a:solidFill>
                  <a:schemeClr val="bg2">
                    <a:lumMod val="75000"/>
                  </a:schemeClr>
                </a:solidFill>
                <a:ea typeface="+mj-lt"/>
                <a:cs typeface="+mj-lt"/>
              </a:rPr>
              <a:t>Conclusion</a:t>
            </a:r>
            <a:endParaRPr lang="en-US">
              <a:solidFill>
                <a:schemeClr val="bg2">
                  <a:lumMod val="75000"/>
                </a:schemeClr>
              </a:solidFill>
            </a:endParaRPr>
          </a:p>
        </p:txBody>
      </p:sp>
      <p:sp>
        <p:nvSpPr>
          <p:cNvPr id="7" name="TextBox 6">
            <a:extLst>
              <a:ext uri="{FF2B5EF4-FFF2-40B4-BE49-F238E27FC236}">
                <a16:creationId xmlns:a16="http://schemas.microsoft.com/office/drawing/2014/main" id="{1B16EBC4-6733-FB0B-DEE1-292CE80CF434}"/>
              </a:ext>
            </a:extLst>
          </p:cNvPr>
          <p:cNvSpPr txBox="1"/>
          <p:nvPr/>
        </p:nvSpPr>
        <p:spPr>
          <a:xfrm>
            <a:off x="569452" y="1941870"/>
            <a:ext cx="12700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accent3"/>
                </a:solidFill>
              </a:rPr>
              <a:t>How ?</a:t>
            </a:r>
          </a:p>
        </p:txBody>
      </p:sp>
      <p:pic>
        <p:nvPicPr>
          <p:cNvPr id="8" name="Picture 8" descr="Icon&#10;&#10;Description automatically generated">
            <a:extLst>
              <a:ext uri="{FF2B5EF4-FFF2-40B4-BE49-F238E27FC236}">
                <a16:creationId xmlns:a16="http://schemas.microsoft.com/office/drawing/2014/main" id="{E716F49A-3A24-B7FC-578A-7B3B8504C8F7}"/>
              </a:ext>
            </a:extLst>
          </p:cNvPr>
          <p:cNvPicPr>
            <a:picLocks noChangeAspect="1"/>
          </p:cNvPicPr>
          <p:nvPr/>
        </p:nvPicPr>
        <p:blipFill>
          <a:blip r:embed="rId2"/>
          <a:stretch>
            <a:fillRect/>
          </a:stretch>
        </p:blipFill>
        <p:spPr>
          <a:xfrm>
            <a:off x="744454" y="3366743"/>
            <a:ext cx="916039" cy="907846"/>
          </a:xfrm>
          <a:prstGeom prst="rect">
            <a:avLst/>
          </a:prstGeom>
        </p:spPr>
      </p:pic>
      <p:pic>
        <p:nvPicPr>
          <p:cNvPr id="13" name="Picture 13" descr="Icon&#10;&#10;Description automatically generated">
            <a:extLst>
              <a:ext uri="{FF2B5EF4-FFF2-40B4-BE49-F238E27FC236}">
                <a16:creationId xmlns:a16="http://schemas.microsoft.com/office/drawing/2014/main" id="{1FCAAA7B-3E5F-7740-2343-6ACABE4B0D58}"/>
              </a:ext>
            </a:extLst>
          </p:cNvPr>
          <p:cNvPicPr>
            <a:picLocks noChangeAspect="1"/>
          </p:cNvPicPr>
          <p:nvPr/>
        </p:nvPicPr>
        <p:blipFill>
          <a:blip r:embed="rId3"/>
          <a:stretch>
            <a:fillRect/>
          </a:stretch>
        </p:blipFill>
        <p:spPr>
          <a:xfrm>
            <a:off x="2473364" y="3302819"/>
            <a:ext cx="1022555" cy="1014362"/>
          </a:xfrm>
          <a:prstGeom prst="rect">
            <a:avLst/>
          </a:prstGeom>
        </p:spPr>
      </p:pic>
      <p:pic>
        <p:nvPicPr>
          <p:cNvPr id="14" name="Picture 14" descr="Icon&#10;&#10;Description automatically generated">
            <a:extLst>
              <a:ext uri="{FF2B5EF4-FFF2-40B4-BE49-F238E27FC236}">
                <a16:creationId xmlns:a16="http://schemas.microsoft.com/office/drawing/2014/main" id="{17C8A630-2307-69C8-C395-999AB4F34C42}"/>
              </a:ext>
            </a:extLst>
          </p:cNvPr>
          <p:cNvPicPr>
            <a:picLocks noChangeAspect="1"/>
          </p:cNvPicPr>
          <p:nvPr/>
        </p:nvPicPr>
        <p:blipFill rotWithShape="1">
          <a:blip r:embed="rId4"/>
          <a:srcRect r="-625" b="24204"/>
          <a:stretch/>
        </p:blipFill>
        <p:spPr>
          <a:xfrm>
            <a:off x="4206596" y="3326696"/>
            <a:ext cx="1317513" cy="980002"/>
          </a:xfrm>
          <a:prstGeom prst="rect">
            <a:avLst/>
          </a:prstGeom>
        </p:spPr>
      </p:pic>
      <p:pic>
        <p:nvPicPr>
          <p:cNvPr id="15" name="Picture 15" descr="Icon&#10;&#10;Description automatically generated">
            <a:extLst>
              <a:ext uri="{FF2B5EF4-FFF2-40B4-BE49-F238E27FC236}">
                <a16:creationId xmlns:a16="http://schemas.microsoft.com/office/drawing/2014/main" id="{068592E0-CBC4-A471-887D-F647BB5281CC}"/>
              </a:ext>
            </a:extLst>
          </p:cNvPr>
          <p:cNvPicPr>
            <a:picLocks noChangeAspect="1"/>
          </p:cNvPicPr>
          <p:nvPr/>
        </p:nvPicPr>
        <p:blipFill>
          <a:blip r:embed="rId5"/>
          <a:stretch>
            <a:fillRect/>
          </a:stretch>
        </p:blipFill>
        <p:spPr>
          <a:xfrm>
            <a:off x="6363208" y="2825277"/>
            <a:ext cx="1981201" cy="1981201"/>
          </a:xfrm>
          <a:prstGeom prst="rect">
            <a:avLst/>
          </a:prstGeom>
        </p:spPr>
      </p:pic>
      <p:pic>
        <p:nvPicPr>
          <p:cNvPr id="16" name="Picture 16" descr="Icon&#10;&#10;Description automatically generated">
            <a:extLst>
              <a:ext uri="{FF2B5EF4-FFF2-40B4-BE49-F238E27FC236}">
                <a16:creationId xmlns:a16="http://schemas.microsoft.com/office/drawing/2014/main" id="{F90A1796-7FF2-3EB4-C383-8F19C2B6FD40}"/>
              </a:ext>
            </a:extLst>
          </p:cNvPr>
          <p:cNvPicPr>
            <a:picLocks noChangeAspect="1"/>
          </p:cNvPicPr>
          <p:nvPr/>
        </p:nvPicPr>
        <p:blipFill>
          <a:blip r:embed="rId6"/>
          <a:stretch>
            <a:fillRect/>
          </a:stretch>
        </p:blipFill>
        <p:spPr>
          <a:xfrm>
            <a:off x="9249246" y="3051164"/>
            <a:ext cx="1522810" cy="1522810"/>
          </a:xfrm>
          <a:prstGeom prst="rect">
            <a:avLst/>
          </a:prstGeom>
        </p:spPr>
      </p:pic>
      <p:cxnSp>
        <p:nvCxnSpPr>
          <p:cNvPr id="17" name="Straight Arrow Connector 16">
            <a:extLst>
              <a:ext uri="{FF2B5EF4-FFF2-40B4-BE49-F238E27FC236}">
                <a16:creationId xmlns:a16="http://schemas.microsoft.com/office/drawing/2014/main" id="{2CE210F2-46A7-EED3-12D8-714FF274F87D}"/>
              </a:ext>
            </a:extLst>
          </p:cNvPr>
          <p:cNvCxnSpPr/>
          <p:nvPr/>
        </p:nvCxnSpPr>
        <p:spPr>
          <a:xfrm flipV="1">
            <a:off x="1662438" y="3842281"/>
            <a:ext cx="837936" cy="31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4ADCCFA0-1C6E-6773-1E9B-9D856B35F093}"/>
              </a:ext>
            </a:extLst>
          </p:cNvPr>
          <p:cNvCxnSpPr>
            <a:cxnSpLocks/>
          </p:cNvCxnSpPr>
          <p:nvPr/>
        </p:nvCxnSpPr>
        <p:spPr>
          <a:xfrm flipV="1">
            <a:off x="3366052" y="3853166"/>
            <a:ext cx="837936" cy="31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A040F096-4570-A7BB-9D35-0F68EA0B07ED}"/>
              </a:ext>
            </a:extLst>
          </p:cNvPr>
          <p:cNvCxnSpPr>
            <a:cxnSpLocks/>
          </p:cNvCxnSpPr>
          <p:nvPr/>
        </p:nvCxnSpPr>
        <p:spPr>
          <a:xfrm flipV="1">
            <a:off x="5521083" y="3841259"/>
            <a:ext cx="837936" cy="31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5AB19ECD-302F-66ED-BEB8-9F0A332342E9}"/>
              </a:ext>
            </a:extLst>
          </p:cNvPr>
          <p:cNvCxnSpPr>
            <a:cxnSpLocks/>
          </p:cNvCxnSpPr>
          <p:nvPr/>
        </p:nvCxnSpPr>
        <p:spPr>
          <a:xfrm flipV="1">
            <a:off x="8378583" y="3805540"/>
            <a:ext cx="837936" cy="31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74FEC5E8-1FC0-0D49-9E18-D1C5457C51E9}"/>
              </a:ext>
            </a:extLst>
          </p:cNvPr>
          <p:cNvSpPr txBox="1"/>
          <p:nvPr/>
        </p:nvSpPr>
        <p:spPr>
          <a:xfrm>
            <a:off x="640474" y="4473465"/>
            <a:ext cx="7225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Input</a:t>
            </a:r>
          </a:p>
        </p:txBody>
      </p:sp>
      <p:sp>
        <p:nvSpPr>
          <p:cNvPr id="24" name="TextBox 23">
            <a:extLst>
              <a:ext uri="{FF2B5EF4-FFF2-40B4-BE49-F238E27FC236}">
                <a16:creationId xmlns:a16="http://schemas.microsoft.com/office/drawing/2014/main" id="{5B675E71-2915-9AB7-B3A3-EFBDAAF23F74}"/>
              </a:ext>
            </a:extLst>
          </p:cNvPr>
          <p:cNvSpPr txBox="1"/>
          <p:nvPr/>
        </p:nvSpPr>
        <p:spPr>
          <a:xfrm>
            <a:off x="2440371" y="4473465"/>
            <a:ext cx="11824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Detection</a:t>
            </a:r>
          </a:p>
        </p:txBody>
      </p:sp>
      <p:sp>
        <p:nvSpPr>
          <p:cNvPr id="25" name="TextBox 24">
            <a:extLst>
              <a:ext uri="{FF2B5EF4-FFF2-40B4-BE49-F238E27FC236}">
                <a16:creationId xmlns:a16="http://schemas.microsoft.com/office/drawing/2014/main" id="{7C92CFEC-F0CF-9384-356F-3C31C0B07F91}"/>
              </a:ext>
            </a:extLst>
          </p:cNvPr>
          <p:cNvSpPr txBox="1"/>
          <p:nvPr/>
        </p:nvSpPr>
        <p:spPr>
          <a:xfrm>
            <a:off x="4279681" y="4473465"/>
            <a:ext cx="11824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Extraction</a:t>
            </a:r>
          </a:p>
        </p:txBody>
      </p:sp>
      <p:sp>
        <p:nvSpPr>
          <p:cNvPr id="26" name="TextBox 25">
            <a:extLst>
              <a:ext uri="{FF2B5EF4-FFF2-40B4-BE49-F238E27FC236}">
                <a16:creationId xmlns:a16="http://schemas.microsoft.com/office/drawing/2014/main" id="{AFC11D58-3D80-415F-C1E3-448867AA1438}"/>
              </a:ext>
            </a:extLst>
          </p:cNvPr>
          <p:cNvSpPr txBox="1"/>
          <p:nvPr/>
        </p:nvSpPr>
        <p:spPr>
          <a:xfrm>
            <a:off x="6690491" y="4907016"/>
            <a:ext cx="14583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Recognition</a:t>
            </a:r>
          </a:p>
        </p:txBody>
      </p:sp>
      <p:sp>
        <p:nvSpPr>
          <p:cNvPr id="27" name="TextBox 26">
            <a:extLst>
              <a:ext uri="{FF2B5EF4-FFF2-40B4-BE49-F238E27FC236}">
                <a16:creationId xmlns:a16="http://schemas.microsoft.com/office/drawing/2014/main" id="{3B6BD334-87E7-CB23-C4AD-40053212E90D}"/>
              </a:ext>
            </a:extLst>
          </p:cNvPr>
          <p:cNvSpPr txBox="1"/>
          <p:nvPr/>
        </p:nvSpPr>
        <p:spPr>
          <a:xfrm>
            <a:off x="9423180" y="4571999"/>
            <a:ext cx="11824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Decision</a:t>
            </a:r>
          </a:p>
        </p:txBody>
      </p:sp>
      <p:sp>
        <p:nvSpPr>
          <p:cNvPr id="3" name="Slide Number Placeholder 2">
            <a:extLst>
              <a:ext uri="{FF2B5EF4-FFF2-40B4-BE49-F238E27FC236}">
                <a16:creationId xmlns:a16="http://schemas.microsoft.com/office/drawing/2014/main" id="{68B07526-D8ED-F8BB-EA22-65138EDD3AAD}"/>
              </a:ext>
            </a:extLst>
          </p:cNvPr>
          <p:cNvSpPr>
            <a:spLocks noGrp="1"/>
          </p:cNvSpPr>
          <p:nvPr>
            <p:ph type="sldNum" sz="quarter" idx="12"/>
          </p:nvPr>
        </p:nvSpPr>
        <p:spPr/>
        <p:txBody>
          <a:bodyPr/>
          <a:lstStyle/>
          <a:p>
            <a:fld id="{DFDF98CC-160E-494C-8C3C-8CDC5FA257DE}" type="slidenum">
              <a:rPr lang="en-US" smtClean="0"/>
              <a:t>2</a:t>
            </a:fld>
            <a:endParaRPr lang="en-US"/>
          </a:p>
        </p:txBody>
      </p:sp>
    </p:spTree>
    <p:extLst>
      <p:ext uri="{BB962C8B-B14F-4D97-AF65-F5344CB8AC3E}">
        <p14:creationId xmlns:p14="http://schemas.microsoft.com/office/powerpoint/2010/main" val="976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300E-7EA2-DB78-DADA-292605BE3F71}"/>
              </a:ext>
            </a:extLst>
          </p:cNvPr>
          <p:cNvSpPr>
            <a:spLocks noGrp="1"/>
          </p:cNvSpPr>
          <p:nvPr>
            <p:ph type="title"/>
          </p:nvPr>
        </p:nvSpPr>
        <p:spPr/>
        <p:txBody>
          <a:bodyPr/>
          <a:lstStyle/>
          <a:p>
            <a:r>
              <a:rPr lang="en-US"/>
              <a:t>References</a:t>
            </a:r>
          </a:p>
        </p:txBody>
      </p:sp>
      <p:sp>
        <p:nvSpPr>
          <p:cNvPr id="3" name="Text Placeholder 2">
            <a:extLst>
              <a:ext uri="{FF2B5EF4-FFF2-40B4-BE49-F238E27FC236}">
                <a16:creationId xmlns:a16="http://schemas.microsoft.com/office/drawing/2014/main" id="{95F36DC7-4042-684A-C879-69E070E2628F}"/>
              </a:ext>
            </a:extLst>
          </p:cNvPr>
          <p:cNvSpPr>
            <a:spLocks noGrp="1"/>
          </p:cNvSpPr>
          <p:nvPr>
            <p:ph type="body" idx="1"/>
          </p:nvPr>
        </p:nvSpPr>
        <p:spPr>
          <a:xfrm>
            <a:off x="517870" y="2178908"/>
            <a:ext cx="11168607" cy="4497752"/>
          </a:xfrm>
        </p:spPr>
        <p:txBody>
          <a:bodyPr vert="horz" lIns="91440" tIns="45720" rIns="91440" bIns="45720" rtlCol="0" anchor="b">
            <a:noAutofit/>
          </a:bodyPr>
          <a:lstStyle/>
          <a:p>
            <a:pPr marL="457200" indent="-457200">
              <a:buAutoNum type="arabicPeriod"/>
            </a:pPr>
            <a:r>
              <a:rPr lang="en-US" sz="1400"/>
              <a:t>Tang, Yong, et al. "Vehicle detection and recognition for intelligent traffic surveillance system." Multimedia tools and applications 76 (2017): 5817-5832.</a:t>
            </a:r>
          </a:p>
          <a:p>
            <a:pPr marL="457200" indent="-457200">
              <a:buAutoNum type="arabicPeriod"/>
            </a:pPr>
            <a:r>
              <a:rPr lang="en-US" sz="1400"/>
              <a:t>Waseem, Muhammad, et al. "Face recognition for smart door lock system using hierarchical network." 2020 International Conference on Computational Intelligence (ICCI). IEEE, 2020.</a:t>
            </a:r>
          </a:p>
          <a:p>
            <a:pPr marL="457200" indent="-457200">
              <a:buAutoNum type="arabicPeriod"/>
            </a:pPr>
            <a:r>
              <a:rPr lang="en-US" sz="1400"/>
              <a:t>Celine, Jinu. "Face recognition in CCTV systems." 2019 International Conference on Smart Systems and Inventive Technology (ICSSIT). IEEE, 2019.</a:t>
            </a:r>
          </a:p>
          <a:p>
            <a:pPr marL="457200" indent="-457200">
              <a:buAutoNum type="arabicPeriod"/>
            </a:pPr>
            <a:r>
              <a:rPr lang="en-US" sz="1400" err="1"/>
              <a:t>Zuo</a:t>
            </a:r>
            <a:r>
              <a:rPr lang="en-US" sz="1400"/>
              <a:t>, Fei, and P. H. N. De With. "Real-time embedded face recognition for smart home." IEEE transactions on consumer Electronics 51.1 (2005): 183-190.</a:t>
            </a:r>
          </a:p>
          <a:p>
            <a:pPr marL="457200" indent="-457200">
              <a:buAutoNum type="arabicPeriod"/>
            </a:pPr>
            <a:r>
              <a:rPr lang="en-US" sz="1400"/>
              <a:t>Othman, </a:t>
            </a:r>
            <a:r>
              <a:rPr lang="en-US" sz="1400" err="1"/>
              <a:t>Nashwan</a:t>
            </a:r>
            <a:r>
              <a:rPr lang="en-US" sz="1400"/>
              <a:t> Adnan, and Ilhan Aydin. "A face recognition method in the Internet of Things for security applications in smart homes and cities." 2018 6th International Istanbul Smart Grids and Cities Congress and Fair (ICSG). IEEE, 2018.</a:t>
            </a:r>
          </a:p>
          <a:p>
            <a:pPr marL="457200" indent="-457200">
              <a:buAutoNum type="arabicPeriod"/>
            </a:pPr>
            <a:r>
              <a:rPr lang="en-US" sz="1400" err="1"/>
              <a:t>Dargaud</a:t>
            </a:r>
            <a:r>
              <a:rPr lang="en-US" sz="1400"/>
              <a:t>, Laurine, et al. "A Principal Component Analysis-Based Approach for Single Morphing Attack Detection." Proceedings of the IEEE/CVF Winter Conference on Applications of Computer Vision. 2023. </a:t>
            </a:r>
          </a:p>
          <a:p>
            <a:pPr marL="457200" indent="-457200">
              <a:buAutoNum type="arabicPeriod"/>
            </a:pPr>
            <a:r>
              <a:rPr lang="en-US" sz="1400"/>
              <a:t>Zhao, Yuan, et al. "Proactive Deepfake </a:t>
            </a:r>
            <a:r>
              <a:rPr lang="en-US" sz="1400" err="1"/>
              <a:t>Defence</a:t>
            </a:r>
            <a:r>
              <a:rPr lang="en-US" sz="1400"/>
              <a:t> via Identity Watermarking." Proceedings of the IEEE/CVF Winter Conference on Applications of Computer Vision. 2023. </a:t>
            </a:r>
          </a:p>
          <a:p>
            <a:pPr marL="457200" indent="-457200">
              <a:buAutoNum type="arabicPeriod"/>
            </a:pPr>
            <a:r>
              <a:rPr lang="en-US" sz="1400"/>
              <a:t>Nguyen, Huy H., et al. "Master face attacks on face recognition systems." IEEE Transactions on Biometrics, Behavior, and Identity Science 4.3 (2022): 398-411</a:t>
            </a:r>
          </a:p>
        </p:txBody>
      </p:sp>
      <p:sp>
        <p:nvSpPr>
          <p:cNvPr id="4" name="Slide Number Placeholder 3">
            <a:extLst>
              <a:ext uri="{FF2B5EF4-FFF2-40B4-BE49-F238E27FC236}">
                <a16:creationId xmlns:a16="http://schemas.microsoft.com/office/drawing/2014/main" id="{CAC251DD-B16A-7A95-0F62-2AD6E7DD17D2}"/>
              </a:ext>
            </a:extLst>
          </p:cNvPr>
          <p:cNvSpPr>
            <a:spLocks noGrp="1"/>
          </p:cNvSpPr>
          <p:nvPr>
            <p:ph type="sldNum" sz="quarter" idx="12"/>
          </p:nvPr>
        </p:nvSpPr>
        <p:spPr/>
        <p:txBody>
          <a:bodyPr/>
          <a:lstStyle/>
          <a:p>
            <a:fld id="{DFDF98CC-160E-494C-8C3C-8CDC5FA257DE}" type="slidenum">
              <a:rPr lang="en-US" dirty="0" smtClean="0"/>
              <a:t>20</a:t>
            </a:fld>
            <a:endParaRPr lang="en-US"/>
          </a:p>
        </p:txBody>
      </p:sp>
    </p:spTree>
    <p:extLst>
      <p:ext uri="{BB962C8B-B14F-4D97-AF65-F5344CB8AC3E}">
        <p14:creationId xmlns:p14="http://schemas.microsoft.com/office/powerpoint/2010/main" val="1705321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8E5CD-8E79-B926-95AB-7C4ADE7B768C}"/>
              </a:ext>
            </a:extLst>
          </p:cNvPr>
          <p:cNvSpPr>
            <a:spLocks noGrp="1"/>
          </p:cNvSpPr>
          <p:nvPr>
            <p:ph type="title"/>
          </p:nvPr>
        </p:nvSpPr>
        <p:spPr>
          <a:xfrm>
            <a:off x="517869" y="978119"/>
            <a:ext cx="11165481" cy="686976"/>
          </a:xfrm>
        </p:spPr>
        <p:txBody>
          <a:bodyPr>
            <a:normAutofit fontScale="90000"/>
          </a:bodyPr>
          <a:lstStyle/>
          <a:p>
            <a:r>
              <a:rPr lang="en-US" sz="4000"/>
              <a:t>Summary</a:t>
            </a:r>
          </a:p>
        </p:txBody>
      </p:sp>
      <p:sp>
        <p:nvSpPr>
          <p:cNvPr id="7" name="Slide Number Placeholder 6">
            <a:extLst>
              <a:ext uri="{FF2B5EF4-FFF2-40B4-BE49-F238E27FC236}">
                <a16:creationId xmlns:a16="http://schemas.microsoft.com/office/drawing/2014/main" id="{1F9241B2-86C3-7A90-AA62-9295F216632A}"/>
              </a:ext>
            </a:extLst>
          </p:cNvPr>
          <p:cNvSpPr>
            <a:spLocks noGrp="1"/>
          </p:cNvSpPr>
          <p:nvPr>
            <p:ph type="sldNum" sz="quarter" idx="12"/>
          </p:nvPr>
        </p:nvSpPr>
        <p:spPr/>
        <p:txBody>
          <a:bodyPr/>
          <a:lstStyle/>
          <a:p>
            <a:fld id="{DFDF98CC-160E-494C-8C3C-8CDC5FA257DE}" type="slidenum">
              <a:rPr lang="en-US" smtClean="0"/>
              <a:t>21</a:t>
            </a:fld>
            <a:endParaRPr lang="en-US"/>
          </a:p>
        </p:txBody>
      </p:sp>
      <p:pic>
        <p:nvPicPr>
          <p:cNvPr id="9" name="Picture 7" descr="Diagram&#10;&#10;Description automatically generated">
            <a:extLst>
              <a:ext uri="{FF2B5EF4-FFF2-40B4-BE49-F238E27FC236}">
                <a16:creationId xmlns:a16="http://schemas.microsoft.com/office/drawing/2014/main" id="{58DED29F-68D0-8243-DDF4-C7F425F7A583}"/>
              </a:ext>
            </a:extLst>
          </p:cNvPr>
          <p:cNvPicPr>
            <a:picLocks noChangeAspect="1"/>
          </p:cNvPicPr>
          <p:nvPr/>
        </p:nvPicPr>
        <p:blipFill>
          <a:blip r:embed="rId2"/>
          <a:stretch>
            <a:fillRect/>
          </a:stretch>
        </p:blipFill>
        <p:spPr>
          <a:xfrm>
            <a:off x="571476" y="1746491"/>
            <a:ext cx="4469384" cy="2497845"/>
          </a:xfrm>
          <a:prstGeom prst="rect">
            <a:avLst/>
          </a:prstGeom>
        </p:spPr>
      </p:pic>
      <p:pic>
        <p:nvPicPr>
          <p:cNvPr id="11" name="Picture 6" descr="Table&#10;&#10;Description automatically generated">
            <a:extLst>
              <a:ext uri="{FF2B5EF4-FFF2-40B4-BE49-F238E27FC236}">
                <a16:creationId xmlns:a16="http://schemas.microsoft.com/office/drawing/2014/main" id="{DA7A84A2-9398-5C3D-9A35-0C6554515540}"/>
              </a:ext>
            </a:extLst>
          </p:cNvPr>
          <p:cNvPicPr>
            <a:picLocks noChangeAspect="1"/>
          </p:cNvPicPr>
          <p:nvPr/>
        </p:nvPicPr>
        <p:blipFill>
          <a:blip r:embed="rId3"/>
          <a:stretch>
            <a:fillRect/>
          </a:stretch>
        </p:blipFill>
        <p:spPr>
          <a:xfrm>
            <a:off x="1496568" y="4249510"/>
            <a:ext cx="9194985" cy="2543609"/>
          </a:xfrm>
          <a:prstGeom prst="rect">
            <a:avLst/>
          </a:prstGeom>
        </p:spPr>
      </p:pic>
      <p:pic>
        <p:nvPicPr>
          <p:cNvPr id="13" name="Picture 6" descr="Table&#10;&#10;Description automatically generated">
            <a:extLst>
              <a:ext uri="{FF2B5EF4-FFF2-40B4-BE49-F238E27FC236}">
                <a16:creationId xmlns:a16="http://schemas.microsoft.com/office/drawing/2014/main" id="{AA336532-6A3E-B635-AA7A-C7CC49DBCEE8}"/>
              </a:ext>
            </a:extLst>
          </p:cNvPr>
          <p:cNvPicPr>
            <a:picLocks noChangeAspect="1"/>
          </p:cNvPicPr>
          <p:nvPr/>
        </p:nvPicPr>
        <p:blipFill>
          <a:blip r:embed="rId4"/>
          <a:stretch>
            <a:fillRect/>
          </a:stretch>
        </p:blipFill>
        <p:spPr>
          <a:xfrm>
            <a:off x="6224016" y="1666195"/>
            <a:ext cx="5596128" cy="2499265"/>
          </a:xfrm>
          <a:prstGeom prst="rect">
            <a:avLst/>
          </a:prstGeom>
        </p:spPr>
      </p:pic>
    </p:spTree>
    <p:extLst>
      <p:ext uri="{BB962C8B-B14F-4D97-AF65-F5344CB8AC3E}">
        <p14:creationId xmlns:p14="http://schemas.microsoft.com/office/powerpoint/2010/main" val="30080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B16EBC4-6733-FB0B-DEE1-292CE80CF434}"/>
              </a:ext>
            </a:extLst>
          </p:cNvPr>
          <p:cNvSpPr txBox="1"/>
          <p:nvPr/>
        </p:nvSpPr>
        <p:spPr>
          <a:xfrm>
            <a:off x="569452" y="1941870"/>
            <a:ext cx="12700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accent3"/>
                </a:solidFill>
              </a:rPr>
              <a:t>What ?</a:t>
            </a:r>
          </a:p>
        </p:txBody>
      </p:sp>
      <p:pic>
        <p:nvPicPr>
          <p:cNvPr id="8" name="Picture 8" descr="Icon&#10;&#10;Description automatically generated">
            <a:extLst>
              <a:ext uri="{FF2B5EF4-FFF2-40B4-BE49-F238E27FC236}">
                <a16:creationId xmlns:a16="http://schemas.microsoft.com/office/drawing/2014/main" id="{E716F49A-3A24-B7FC-578A-7B3B8504C8F7}"/>
              </a:ext>
            </a:extLst>
          </p:cNvPr>
          <p:cNvPicPr>
            <a:picLocks noChangeAspect="1"/>
          </p:cNvPicPr>
          <p:nvPr/>
        </p:nvPicPr>
        <p:blipFill>
          <a:blip r:embed="rId2"/>
          <a:stretch>
            <a:fillRect/>
          </a:stretch>
        </p:blipFill>
        <p:spPr>
          <a:xfrm>
            <a:off x="744454" y="3366743"/>
            <a:ext cx="916039" cy="907846"/>
          </a:xfrm>
          <a:prstGeom prst="rect">
            <a:avLst/>
          </a:prstGeom>
        </p:spPr>
      </p:pic>
      <p:pic>
        <p:nvPicPr>
          <p:cNvPr id="13" name="Picture 13" descr="Icon&#10;&#10;Description automatically generated">
            <a:extLst>
              <a:ext uri="{FF2B5EF4-FFF2-40B4-BE49-F238E27FC236}">
                <a16:creationId xmlns:a16="http://schemas.microsoft.com/office/drawing/2014/main" id="{1FCAAA7B-3E5F-7740-2343-6ACABE4B0D58}"/>
              </a:ext>
            </a:extLst>
          </p:cNvPr>
          <p:cNvPicPr>
            <a:picLocks noChangeAspect="1"/>
          </p:cNvPicPr>
          <p:nvPr/>
        </p:nvPicPr>
        <p:blipFill>
          <a:blip r:embed="rId3"/>
          <a:stretch>
            <a:fillRect/>
          </a:stretch>
        </p:blipFill>
        <p:spPr>
          <a:xfrm>
            <a:off x="2473364" y="3302819"/>
            <a:ext cx="1022555" cy="1014362"/>
          </a:xfrm>
          <a:prstGeom prst="rect">
            <a:avLst/>
          </a:prstGeom>
        </p:spPr>
      </p:pic>
      <p:pic>
        <p:nvPicPr>
          <p:cNvPr id="14" name="Picture 14" descr="Icon&#10;&#10;Description automatically generated">
            <a:extLst>
              <a:ext uri="{FF2B5EF4-FFF2-40B4-BE49-F238E27FC236}">
                <a16:creationId xmlns:a16="http://schemas.microsoft.com/office/drawing/2014/main" id="{17C8A630-2307-69C8-C395-999AB4F34C42}"/>
              </a:ext>
            </a:extLst>
          </p:cNvPr>
          <p:cNvPicPr>
            <a:picLocks noChangeAspect="1"/>
          </p:cNvPicPr>
          <p:nvPr/>
        </p:nvPicPr>
        <p:blipFill rotWithShape="1">
          <a:blip r:embed="rId4"/>
          <a:srcRect r="-625" b="24204"/>
          <a:stretch/>
        </p:blipFill>
        <p:spPr>
          <a:xfrm>
            <a:off x="4206596" y="3326696"/>
            <a:ext cx="1317513" cy="980002"/>
          </a:xfrm>
          <a:prstGeom prst="rect">
            <a:avLst/>
          </a:prstGeom>
        </p:spPr>
      </p:pic>
      <p:pic>
        <p:nvPicPr>
          <p:cNvPr id="15" name="Picture 15" descr="Icon&#10;&#10;Description automatically generated">
            <a:extLst>
              <a:ext uri="{FF2B5EF4-FFF2-40B4-BE49-F238E27FC236}">
                <a16:creationId xmlns:a16="http://schemas.microsoft.com/office/drawing/2014/main" id="{068592E0-CBC4-A471-887D-F647BB5281CC}"/>
              </a:ext>
            </a:extLst>
          </p:cNvPr>
          <p:cNvPicPr>
            <a:picLocks noChangeAspect="1"/>
          </p:cNvPicPr>
          <p:nvPr/>
        </p:nvPicPr>
        <p:blipFill>
          <a:blip r:embed="rId5"/>
          <a:stretch>
            <a:fillRect/>
          </a:stretch>
        </p:blipFill>
        <p:spPr>
          <a:xfrm>
            <a:off x="6363208" y="2825277"/>
            <a:ext cx="1981201" cy="1981201"/>
          </a:xfrm>
          <a:prstGeom prst="rect">
            <a:avLst/>
          </a:prstGeom>
        </p:spPr>
      </p:pic>
      <p:pic>
        <p:nvPicPr>
          <p:cNvPr id="16" name="Picture 16" descr="Icon&#10;&#10;Description automatically generated">
            <a:extLst>
              <a:ext uri="{FF2B5EF4-FFF2-40B4-BE49-F238E27FC236}">
                <a16:creationId xmlns:a16="http://schemas.microsoft.com/office/drawing/2014/main" id="{F90A1796-7FF2-3EB4-C383-8F19C2B6FD40}"/>
              </a:ext>
            </a:extLst>
          </p:cNvPr>
          <p:cNvPicPr>
            <a:picLocks noChangeAspect="1"/>
          </p:cNvPicPr>
          <p:nvPr/>
        </p:nvPicPr>
        <p:blipFill>
          <a:blip r:embed="rId6"/>
          <a:stretch>
            <a:fillRect/>
          </a:stretch>
        </p:blipFill>
        <p:spPr>
          <a:xfrm>
            <a:off x="9249246" y="3051164"/>
            <a:ext cx="1522810" cy="1522810"/>
          </a:xfrm>
          <a:prstGeom prst="rect">
            <a:avLst/>
          </a:prstGeom>
        </p:spPr>
      </p:pic>
      <p:cxnSp>
        <p:nvCxnSpPr>
          <p:cNvPr id="17" name="Straight Arrow Connector 16">
            <a:extLst>
              <a:ext uri="{FF2B5EF4-FFF2-40B4-BE49-F238E27FC236}">
                <a16:creationId xmlns:a16="http://schemas.microsoft.com/office/drawing/2014/main" id="{2CE210F2-46A7-EED3-12D8-714FF274F87D}"/>
              </a:ext>
            </a:extLst>
          </p:cNvPr>
          <p:cNvCxnSpPr/>
          <p:nvPr/>
        </p:nvCxnSpPr>
        <p:spPr>
          <a:xfrm flipV="1">
            <a:off x="1662438" y="3842281"/>
            <a:ext cx="837936" cy="31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4ADCCFA0-1C6E-6773-1E9B-9D856B35F093}"/>
              </a:ext>
            </a:extLst>
          </p:cNvPr>
          <p:cNvCxnSpPr>
            <a:cxnSpLocks/>
          </p:cNvCxnSpPr>
          <p:nvPr/>
        </p:nvCxnSpPr>
        <p:spPr>
          <a:xfrm flipV="1">
            <a:off x="3366052" y="3853166"/>
            <a:ext cx="837936" cy="31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A040F096-4570-A7BB-9D35-0F68EA0B07ED}"/>
              </a:ext>
            </a:extLst>
          </p:cNvPr>
          <p:cNvCxnSpPr>
            <a:cxnSpLocks/>
          </p:cNvCxnSpPr>
          <p:nvPr/>
        </p:nvCxnSpPr>
        <p:spPr>
          <a:xfrm flipV="1">
            <a:off x="5521083" y="3841259"/>
            <a:ext cx="837936" cy="31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5AB19ECD-302F-66ED-BEB8-9F0A332342E9}"/>
              </a:ext>
            </a:extLst>
          </p:cNvPr>
          <p:cNvCxnSpPr>
            <a:cxnSpLocks/>
          </p:cNvCxnSpPr>
          <p:nvPr/>
        </p:nvCxnSpPr>
        <p:spPr>
          <a:xfrm flipV="1">
            <a:off x="8378583" y="3805540"/>
            <a:ext cx="837936" cy="31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74FEC5E8-1FC0-0D49-9E18-D1C5457C51E9}"/>
              </a:ext>
            </a:extLst>
          </p:cNvPr>
          <p:cNvSpPr txBox="1"/>
          <p:nvPr/>
        </p:nvSpPr>
        <p:spPr>
          <a:xfrm>
            <a:off x="640474" y="4473465"/>
            <a:ext cx="7225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ighlight>
                  <a:srgbClr val="FF0000"/>
                </a:highlight>
              </a:rPr>
              <a:t>Fake</a:t>
            </a:r>
            <a:r>
              <a:rPr lang="en-US"/>
              <a:t> Input</a:t>
            </a:r>
          </a:p>
        </p:txBody>
      </p:sp>
      <p:sp>
        <p:nvSpPr>
          <p:cNvPr id="24" name="TextBox 23">
            <a:extLst>
              <a:ext uri="{FF2B5EF4-FFF2-40B4-BE49-F238E27FC236}">
                <a16:creationId xmlns:a16="http://schemas.microsoft.com/office/drawing/2014/main" id="{5B675E71-2915-9AB7-B3A3-EFBDAAF23F74}"/>
              </a:ext>
            </a:extLst>
          </p:cNvPr>
          <p:cNvSpPr txBox="1"/>
          <p:nvPr/>
        </p:nvSpPr>
        <p:spPr>
          <a:xfrm>
            <a:off x="2440371" y="4473465"/>
            <a:ext cx="11824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Detection</a:t>
            </a:r>
          </a:p>
        </p:txBody>
      </p:sp>
      <p:sp>
        <p:nvSpPr>
          <p:cNvPr id="25" name="TextBox 24">
            <a:extLst>
              <a:ext uri="{FF2B5EF4-FFF2-40B4-BE49-F238E27FC236}">
                <a16:creationId xmlns:a16="http://schemas.microsoft.com/office/drawing/2014/main" id="{7C92CFEC-F0CF-9384-356F-3C31C0B07F91}"/>
              </a:ext>
            </a:extLst>
          </p:cNvPr>
          <p:cNvSpPr txBox="1"/>
          <p:nvPr/>
        </p:nvSpPr>
        <p:spPr>
          <a:xfrm>
            <a:off x="4279681" y="4473465"/>
            <a:ext cx="11824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Extraction</a:t>
            </a:r>
          </a:p>
        </p:txBody>
      </p:sp>
      <p:sp>
        <p:nvSpPr>
          <p:cNvPr id="26" name="TextBox 25">
            <a:extLst>
              <a:ext uri="{FF2B5EF4-FFF2-40B4-BE49-F238E27FC236}">
                <a16:creationId xmlns:a16="http://schemas.microsoft.com/office/drawing/2014/main" id="{AFC11D58-3D80-415F-C1E3-448867AA1438}"/>
              </a:ext>
            </a:extLst>
          </p:cNvPr>
          <p:cNvSpPr txBox="1"/>
          <p:nvPr/>
        </p:nvSpPr>
        <p:spPr>
          <a:xfrm>
            <a:off x="6690491" y="4907016"/>
            <a:ext cx="14583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ighlight>
                  <a:srgbClr val="FF0000"/>
                </a:highlight>
              </a:rPr>
              <a:t>Adversarial</a:t>
            </a:r>
            <a:r>
              <a:rPr lang="en-US"/>
              <a:t> Recognition</a:t>
            </a:r>
          </a:p>
        </p:txBody>
      </p:sp>
      <p:sp>
        <p:nvSpPr>
          <p:cNvPr id="27" name="TextBox 26">
            <a:extLst>
              <a:ext uri="{FF2B5EF4-FFF2-40B4-BE49-F238E27FC236}">
                <a16:creationId xmlns:a16="http://schemas.microsoft.com/office/drawing/2014/main" id="{3B6BD334-87E7-CB23-C4AD-40053212E90D}"/>
              </a:ext>
            </a:extLst>
          </p:cNvPr>
          <p:cNvSpPr txBox="1"/>
          <p:nvPr/>
        </p:nvSpPr>
        <p:spPr>
          <a:xfrm>
            <a:off x="9291801" y="4571999"/>
            <a:ext cx="143860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ighlight>
                  <a:srgbClr val="FF0000"/>
                </a:highlight>
              </a:rPr>
              <a:t>Manipulated</a:t>
            </a:r>
            <a:r>
              <a:rPr lang="en-US"/>
              <a:t> Decision</a:t>
            </a:r>
          </a:p>
        </p:txBody>
      </p:sp>
      <p:sp>
        <p:nvSpPr>
          <p:cNvPr id="3" name="Rectangle 2">
            <a:extLst>
              <a:ext uri="{FF2B5EF4-FFF2-40B4-BE49-F238E27FC236}">
                <a16:creationId xmlns:a16="http://schemas.microsoft.com/office/drawing/2014/main" id="{3CFBFE9E-3038-C417-FC60-0F9CAF8DB420}"/>
              </a:ext>
            </a:extLst>
          </p:cNvPr>
          <p:cNvSpPr/>
          <p:nvPr/>
        </p:nvSpPr>
        <p:spPr>
          <a:xfrm>
            <a:off x="5921922" y="2414095"/>
            <a:ext cx="2857500" cy="31728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Icon&#10;&#10;Description automatically generated">
            <a:extLst>
              <a:ext uri="{FF2B5EF4-FFF2-40B4-BE49-F238E27FC236}">
                <a16:creationId xmlns:a16="http://schemas.microsoft.com/office/drawing/2014/main" id="{97A9B197-A461-864E-5B12-161855F43755}"/>
              </a:ext>
            </a:extLst>
          </p:cNvPr>
          <p:cNvPicPr>
            <a:picLocks noChangeAspect="1"/>
          </p:cNvPicPr>
          <p:nvPr/>
        </p:nvPicPr>
        <p:blipFill>
          <a:blip r:embed="rId7"/>
          <a:stretch>
            <a:fillRect/>
          </a:stretch>
        </p:blipFill>
        <p:spPr>
          <a:xfrm>
            <a:off x="743607" y="3325211"/>
            <a:ext cx="621424" cy="608286"/>
          </a:xfrm>
          <a:prstGeom prst="rect">
            <a:avLst/>
          </a:prstGeom>
        </p:spPr>
      </p:pic>
      <p:pic>
        <p:nvPicPr>
          <p:cNvPr id="5" name="Picture 4" descr="Icon&#10;&#10;Description automatically generated">
            <a:extLst>
              <a:ext uri="{FF2B5EF4-FFF2-40B4-BE49-F238E27FC236}">
                <a16:creationId xmlns:a16="http://schemas.microsoft.com/office/drawing/2014/main" id="{3F54857D-8D9D-4258-5950-67D374AB5DDB}"/>
              </a:ext>
            </a:extLst>
          </p:cNvPr>
          <p:cNvPicPr>
            <a:picLocks noChangeAspect="1"/>
          </p:cNvPicPr>
          <p:nvPr/>
        </p:nvPicPr>
        <p:blipFill>
          <a:blip r:embed="rId7"/>
          <a:stretch>
            <a:fillRect/>
          </a:stretch>
        </p:blipFill>
        <p:spPr>
          <a:xfrm>
            <a:off x="2668314" y="3469728"/>
            <a:ext cx="621424" cy="608286"/>
          </a:xfrm>
          <a:prstGeom prst="rect">
            <a:avLst/>
          </a:prstGeom>
        </p:spPr>
      </p:pic>
      <p:pic>
        <p:nvPicPr>
          <p:cNvPr id="6" name="Picture 5" descr="Icon&#10;&#10;Description automatically generated">
            <a:extLst>
              <a:ext uri="{FF2B5EF4-FFF2-40B4-BE49-F238E27FC236}">
                <a16:creationId xmlns:a16="http://schemas.microsoft.com/office/drawing/2014/main" id="{3EB9D4AF-E8E5-8519-1220-34DD52B5B194}"/>
              </a:ext>
            </a:extLst>
          </p:cNvPr>
          <p:cNvPicPr>
            <a:picLocks noChangeAspect="1"/>
          </p:cNvPicPr>
          <p:nvPr/>
        </p:nvPicPr>
        <p:blipFill>
          <a:blip r:embed="rId7"/>
          <a:stretch>
            <a:fillRect/>
          </a:stretch>
        </p:blipFill>
        <p:spPr>
          <a:xfrm>
            <a:off x="4544321" y="3537116"/>
            <a:ext cx="621424" cy="608286"/>
          </a:xfrm>
          <a:prstGeom prst="rect">
            <a:avLst/>
          </a:prstGeom>
        </p:spPr>
      </p:pic>
      <p:pic>
        <p:nvPicPr>
          <p:cNvPr id="9" name="Picture 8" descr="Icon&#10;&#10;Description automatically generated">
            <a:extLst>
              <a:ext uri="{FF2B5EF4-FFF2-40B4-BE49-F238E27FC236}">
                <a16:creationId xmlns:a16="http://schemas.microsoft.com/office/drawing/2014/main" id="{71CF3729-34FB-6E9C-0C4A-FB9C8A27FE52}"/>
              </a:ext>
            </a:extLst>
          </p:cNvPr>
          <p:cNvPicPr>
            <a:picLocks noChangeAspect="1"/>
          </p:cNvPicPr>
          <p:nvPr/>
        </p:nvPicPr>
        <p:blipFill>
          <a:blip r:embed="rId7"/>
          <a:stretch>
            <a:fillRect/>
          </a:stretch>
        </p:blipFill>
        <p:spPr>
          <a:xfrm>
            <a:off x="9539451" y="3325210"/>
            <a:ext cx="621424" cy="608286"/>
          </a:xfrm>
          <a:prstGeom prst="rect">
            <a:avLst/>
          </a:prstGeom>
        </p:spPr>
      </p:pic>
      <p:sp>
        <p:nvSpPr>
          <p:cNvPr id="11" name="Slide Number Placeholder 10">
            <a:extLst>
              <a:ext uri="{FF2B5EF4-FFF2-40B4-BE49-F238E27FC236}">
                <a16:creationId xmlns:a16="http://schemas.microsoft.com/office/drawing/2014/main" id="{C44AE218-E7BF-ABC7-71B4-5CBA9DD3093C}"/>
              </a:ext>
            </a:extLst>
          </p:cNvPr>
          <p:cNvSpPr>
            <a:spLocks noGrp="1"/>
          </p:cNvSpPr>
          <p:nvPr>
            <p:ph type="sldNum" sz="quarter" idx="12"/>
          </p:nvPr>
        </p:nvSpPr>
        <p:spPr/>
        <p:txBody>
          <a:bodyPr/>
          <a:lstStyle/>
          <a:p>
            <a:fld id="{DFDF98CC-160E-494C-8C3C-8CDC5FA257DE}" type="slidenum">
              <a:rPr lang="en-US" smtClean="0"/>
              <a:t>3</a:t>
            </a:fld>
            <a:endParaRPr lang="en-US"/>
          </a:p>
        </p:txBody>
      </p:sp>
      <p:sp>
        <p:nvSpPr>
          <p:cNvPr id="23" name="Title 1">
            <a:extLst>
              <a:ext uri="{FF2B5EF4-FFF2-40B4-BE49-F238E27FC236}">
                <a16:creationId xmlns:a16="http://schemas.microsoft.com/office/drawing/2014/main" id="{875FC5A6-4770-33AF-573F-4420DC11F1F5}"/>
              </a:ext>
            </a:extLst>
          </p:cNvPr>
          <p:cNvSpPr txBox="1">
            <a:spLocks/>
          </p:cNvSpPr>
          <p:nvPr/>
        </p:nvSpPr>
        <p:spPr>
          <a:xfrm>
            <a:off x="670269" y="1130519"/>
            <a:ext cx="11165481" cy="107305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2400">
                <a:highlight>
                  <a:srgbClr val="FFFF00"/>
                </a:highlight>
                <a:ea typeface="+mj-lt"/>
                <a:cs typeface="+mj-lt"/>
              </a:rPr>
              <a:t>Introduction</a:t>
            </a:r>
            <a:r>
              <a:rPr lang="en-US" sz="2400">
                <a:solidFill>
                  <a:schemeClr val="bg2">
                    <a:lumMod val="75000"/>
                  </a:schemeClr>
                </a:solidFill>
              </a:rPr>
              <a:t>, Related Work, </a:t>
            </a:r>
            <a:r>
              <a:rPr lang="en-US" sz="2400">
                <a:solidFill>
                  <a:schemeClr val="bg2">
                    <a:lumMod val="75000"/>
                  </a:schemeClr>
                </a:solidFill>
                <a:ea typeface="+mj-lt"/>
                <a:cs typeface="+mj-lt"/>
              </a:rPr>
              <a:t>Experiment</a:t>
            </a:r>
            <a:r>
              <a:rPr lang="en-US" sz="2400">
                <a:solidFill>
                  <a:schemeClr val="bg2">
                    <a:lumMod val="75000"/>
                  </a:schemeClr>
                </a:solidFill>
              </a:rPr>
              <a:t> and Results, Limitation, </a:t>
            </a:r>
            <a:r>
              <a:rPr lang="en-US" sz="2400">
                <a:solidFill>
                  <a:schemeClr val="bg2">
                    <a:lumMod val="75000"/>
                  </a:schemeClr>
                </a:solidFill>
                <a:ea typeface="+mj-lt"/>
                <a:cs typeface="+mj-lt"/>
              </a:rPr>
              <a:t>Conclusion</a:t>
            </a:r>
            <a:endParaRPr lang="en-US">
              <a:solidFill>
                <a:schemeClr val="bg2">
                  <a:lumMod val="75000"/>
                </a:schemeClr>
              </a:solidFill>
            </a:endParaRPr>
          </a:p>
        </p:txBody>
      </p:sp>
    </p:spTree>
    <p:extLst>
      <p:ext uri="{BB962C8B-B14F-4D97-AF65-F5344CB8AC3E}">
        <p14:creationId xmlns:p14="http://schemas.microsoft.com/office/powerpoint/2010/main" val="3111983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Diagram&#10;&#10;Description automatically generated">
            <a:extLst>
              <a:ext uri="{FF2B5EF4-FFF2-40B4-BE49-F238E27FC236}">
                <a16:creationId xmlns:a16="http://schemas.microsoft.com/office/drawing/2014/main" id="{9E54D4E5-482F-4EE5-9A96-101CB65D958B}"/>
              </a:ext>
            </a:extLst>
          </p:cNvPr>
          <p:cNvPicPr>
            <a:picLocks noGrp="1" noChangeAspect="1"/>
          </p:cNvPicPr>
          <p:nvPr>
            <p:ph sz="half" idx="2"/>
          </p:nvPr>
        </p:nvPicPr>
        <p:blipFill>
          <a:blip r:embed="rId2"/>
          <a:stretch>
            <a:fillRect/>
          </a:stretch>
        </p:blipFill>
        <p:spPr>
          <a:xfrm>
            <a:off x="5996916" y="2015731"/>
            <a:ext cx="5952744" cy="3325885"/>
          </a:xfrm>
        </p:spPr>
      </p:pic>
      <p:sp>
        <p:nvSpPr>
          <p:cNvPr id="8" name="TextBox 7">
            <a:extLst>
              <a:ext uri="{FF2B5EF4-FFF2-40B4-BE49-F238E27FC236}">
                <a16:creationId xmlns:a16="http://schemas.microsoft.com/office/drawing/2014/main" id="{6E77259E-58FB-6975-B67F-63EAAA18E8CD}"/>
              </a:ext>
            </a:extLst>
          </p:cNvPr>
          <p:cNvSpPr txBox="1"/>
          <p:nvPr/>
        </p:nvSpPr>
        <p:spPr>
          <a:xfrm>
            <a:off x="621792" y="2663359"/>
            <a:ext cx="519379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Face Swap[6]: </a:t>
            </a:r>
            <a:r>
              <a:rPr lang="en-US">
                <a:ea typeface="+mn-lt"/>
                <a:cs typeface="+mn-lt"/>
              </a:rPr>
              <a:t>Replacing the face of a person in an image or video with the face of another person.</a:t>
            </a:r>
          </a:p>
          <a:p>
            <a:endParaRPr lang="en-US">
              <a:ea typeface="+mn-lt"/>
              <a:cs typeface="+mn-lt"/>
            </a:endParaRPr>
          </a:p>
          <a:p>
            <a:r>
              <a:rPr lang="en-US" b="1">
                <a:ea typeface="+mn-lt"/>
                <a:cs typeface="+mn-lt"/>
              </a:rPr>
              <a:t>Morphing[6]: </a:t>
            </a:r>
            <a:r>
              <a:rPr lang="en-US">
                <a:ea typeface="+mn-lt"/>
                <a:cs typeface="+mn-lt"/>
              </a:rPr>
              <a:t>Combining two or more faces to create a new face that looks like a blend of the original faces.</a:t>
            </a:r>
          </a:p>
          <a:p>
            <a:endParaRPr lang="en-US">
              <a:ea typeface="+mn-lt"/>
              <a:cs typeface="+mn-lt"/>
            </a:endParaRPr>
          </a:p>
          <a:p>
            <a:r>
              <a:rPr lang="en-US" b="1">
                <a:ea typeface="+mn-lt"/>
                <a:cs typeface="+mn-lt"/>
              </a:rPr>
              <a:t>Presentation Attack (Physical)[8]:</a:t>
            </a:r>
            <a:r>
              <a:rPr lang="en-US">
                <a:ea typeface="+mn-lt"/>
                <a:cs typeface="+mn-lt"/>
              </a:rPr>
              <a:t> Using a physical object, such as a mask, to impersonate a legitimate user and gain access to a system.</a:t>
            </a:r>
          </a:p>
          <a:p>
            <a:pPr algn="l"/>
            <a:endParaRPr lang="en-US"/>
          </a:p>
        </p:txBody>
      </p:sp>
      <p:sp>
        <p:nvSpPr>
          <p:cNvPr id="3" name="Slide Number Placeholder 2">
            <a:extLst>
              <a:ext uri="{FF2B5EF4-FFF2-40B4-BE49-F238E27FC236}">
                <a16:creationId xmlns:a16="http://schemas.microsoft.com/office/drawing/2014/main" id="{EB8034E7-AB6A-09A1-AE22-165E6882BD3A}"/>
              </a:ext>
            </a:extLst>
          </p:cNvPr>
          <p:cNvSpPr>
            <a:spLocks noGrp="1"/>
          </p:cNvSpPr>
          <p:nvPr>
            <p:ph type="sldNum" sz="quarter" idx="12"/>
          </p:nvPr>
        </p:nvSpPr>
        <p:spPr/>
        <p:txBody>
          <a:bodyPr/>
          <a:lstStyle/>
          <a:p>
            <a:fld id="{DFDF98CC-160E-494C-8C3C-8CDC5FA257DE}" type="slidenum">
              <a:rPr lang="en-US" smtClean="0"/>
              <a:t>4</a:t>
            </a:fld>
            <a:endParaRPr lang="en-US"/>
          </a:p>
        </p:txBody>
      </p:sp>
      <p:sp>
        <p:nvSpPr>
          <p:cNvPr id="11" name="TextBox 10">
            <a:extLst>
              <a:ext uri="{FF2B5EF4-FFF2-40B4-BE49-F238E27FC236}">
                <a16:creationId xmlns:a16="http://schemas.microsoft.com/office/drawing/2014/main" id="{157683B2-465C-86BB-56A0-13CA3C6A080C}"/>
              </a:ext>
            </a:extLst>
          </p:cNvPr>
          <p:cNvSpPr txBox="1"/>
          <p:nvPr/>
        </p:nvSpPr>
        <p:spPr>
          <a:xfrm>
            <a:off x="569452" y="1941870"/>
            <a:ext cx="29209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accent3"/>
                </a:solidFill>
              </a:rPr>
              <a:t>Input attacks</a:t>
            </a:r>
          </a:p>
        </p:txBody>
      </p:sp>
      <p:sp>
        <p:nvSpPr>
          <p:cNvPr id="13" name="Title 1">
            <a:extLst>
              <a:ext uri="{FF2B5EF4-FFF2-40B4-BE49-F238E27FC236}">
                <a16:creationId xmlns:a16="http://schemas.microsoft.com/office/drawing/2014/main" id="{C83B426B-1097-974B-F0A8-31AEC381A455}"/>
              </a:ext>
            </a:extLst>
          </p:cNvPr>
          <p:cNvSpPr>
            <a:spLocks noGrp="1"/>
          </p:cNvSpPr>
          <p:nvPr>
            <p:ph type="title"/>
          </p:nvPr>
        </p:nvSpPr>
        <p:spPr>
          <a:xfrm>
            <a:off x="517869" y="978119"/>
            <a:ext cx="11165481" cy="1073056"/>
          </a:xfrm>
        </p:spPr>
        <p:txBody>
          <a:bodyPr vert="horz" lIns="91440" tIns="45720" rIns="91440" bIns="45720" rtlCol="0" anchor="t">
            <a:noAutofit/>
          </a:bodyPr>
          <a:lstStyle/>
          <a:p>
            <a:r>
              <a:rPr lang="en-US" sz="2400">
                <a:highlight>
                  <a:srgbClr val="FFFF00"/>
                </a:highlight>
                <a:ea typeface="+mj-lt"/>
                <a:cs typeface="+mj-lt"/>
              </a:rPr>
              <a:t>Introduction</a:t>
            </a:r>
            <a:r>
              <a:rPr lang="en-US" sz="2400">
                <a:solidFill>
                  <a:schemeClr val="bg2">
                    <a:lumMod val="75000"/>
                  </a:schemeClr>
                </a:solidFill>
              </a:rPr>
              <a:t>, Related Work, </a:t>
            </a:r>
            <a:r>
              <a:rPr lang="en-US" sz="2400">
                <a:solidFill>
                  <a:schemeClr val="bg2">
                    <a:lumMod val="75000"/>
                  </a:schemeClr>
                </a:solidFill>
                <a:ea typeface="+mj-lt"/>
                <a:cs typeface="+mj-lt"/>
              </a:rPr>
              <a:t>Experiment</a:t>
            </a:r>
            <a:r>
              <a:rPr lang="en-US" sz="2400">
                <a:solidFill>
                  <a:schemeClr val="bg2">
                    <a:lumMod val="75000"/>
                  </a:schemeClr>
                </a:solidFill>
              </a:rPr>
              <a:t> and Results, Limitation, </a:t>
            </a:r>
            <a:r>
              <a:rPr lang="en-US" sz="2400">
                <a:solidFill>
                  <a:schemeClr val="bg2">
                    <a:lumMod val="75000"/>
                  </a:schemeClr>
                </a:solidFill>
                <a:ea typeface="+mj-lt"/>
                <a:cs typeface="+mj-lt"/>
              </a:rPr>
              <a:t>Conclusion</a:t>
            </a:r>
            <a:endParaRPr lang="en-US">
              <a:solidFill>
                <a:schemeClr val="bg2">
                  <a:lumMod val="75000"/>
                </a:schemeClr>
              </a:solidFill>
              <a:ea typeface="+mj-lt"/>
              <a:cs typeface="+mj-lt"/>
            </a:endParaRPr>
          </a:p>
        </p:txBody>
      </p:sp>
    </p:spTree>
    <p:extLst>
      <p:ext uri="{BB962C8B-B14F-4D97-AF65-F5344CB8AC3E}">
        <p14:creationId xmlns:p14="http://schemas.microsoft.com/office/powerpoint/2010/main" val="1178273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B16EBC4-6733-FB0B-DEE1-292CE80CF434}"/>
              </a:ext>
            </a:extLst>
          </p:cNvPr>
          <p:cNvSpPr txBox="1"/>
          <p:nvPr/>
        </p:nvSpPr>
        <p:spPr>
          <a:xfrm>
            <a:off x="517636" y="1932726"/>
            <a:ext cx="1153972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accent3"/>
                </a:solidFill>
              </a:rPr>
              <a:t>Contributions: </a:t>
            </a:r>
            <a:br>
              <a:rPr lang="en-US" sz="2800"/>
            </a:br>
            <a:r>
              <a:rPr lang="en-US" sz="2800">
                <a:solidFill>
                  <a:schemeClr val="accent3"/>
                </a:solidFill>
              </a:rPr>
              <a:t> </a:t>
            </a:r>
            <a:br>
              <a:rPr lang="en-US" sz="2800"/>
            </a:br>
            <a:endParaRPr lang="en-US" sz="2800">
              <a:solidFill>
                <a:schemeClr val="accent3"/>
              </a:solidFill>
            </a:endParaRPr>
          </a:p>
        </p:txBody>
      </p:sp>
      <p:sp>
        <p:nvSpPr>
          <p:cNvPr id="3" name="TextBox 2">
            <a:extLst>
              <a:ext uri="{FF2B5EF4-FFF2-40B4-BE49-F238E27FC236}">
                <a16:creationId xmlns:a16="http://schemas.microsoft.com/office/drawing/2014/main" id="{C8B47FD0-21ED-65F6-7C94-6F99EB213516}"/>
              </a:ext>
            </a:extLst>
          </p:cNvPr>
          <p:cNvSpPr txBox="1"/>
          <p:nvPr/>
        </p:nvSpPr>
        <p:spPr>
          <a:xfrm>
            <a:off x="481075" y="2554732"/>
            <a:ext cx="1127988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pPr marL="285750" indent="-285750">
              <a:spcBef>
                <a:spcPct val="0"/>
              </a:spcBef>
              <a:buFont typeface="Wingdings"/>
              <a:buChar char="ü"/>
            </a:pPr>
            <a:endParaRPr lang="en-US">
              <a:ea typeface="+mn-lt"/>
              <a:cs typeface="+mn-lt"/>
            </a:endParaRPr>
          </a:p>
          <a:p>
            <a:pPr marL="285750" indent="-285750">
              <a:spcBef>
                <a:spcPct val="0"/>
              </a:spcBef>
              <a:buFont typeface="Wingdings"/>
              <a:buChar char="ü"/>
            </a:pPr>
            <a:r>
              <a:rPr lang="en-US">
                <a:ea typeface="+mn-lt"/>
                <a:cs typeface="+mn-lt"/>
              </a:rPr>
              <a:t>Development of an </a:t>
            </a:r>
            <a:r>
              <a:rPr lang="en-US" b="1">
                <a:ea typeface="+mn-lt"/>
                <a:cs typeface="+mn-lt"/>
              </a:rPr>
              <a:t>attack model</a:t>
            </a:r>
            <a:r>
              <a:rPr lang="en-US">
                <a:ea typeface="+mn-lt"/>
                <a:cs typeface="+mn-lt"/>
              </a:rPr>
              <a:t> capable of generating manipulated images that can be utilized as input for the </a:t>
            </a:r>
            <a:r>
              <a:rPr lang="en-US" err="1">
                <a:ea typeface="+mn-lt"/>
                <a:cs typeface="+mn-lt"/>
              </a:rPr>
              <a:t>InsightFace</a:t>
            </a:r>
            <a:r>
              <a:rPr lang="en-US">
                <a:ea typeface="+mn-lt"/>
                <a:cs typeface="+mn-lt"/>
              </a:rPr>
              <a:t> system.</a:t>
            </a:r>
          </a:p>
          <a:p>
            <a:pPr marL="285750" indent="-285750">
              <a:spcBef>
                <a:spcPct val="0"/>
              </a:spcBef>
              <a:buFont typeface="Wingdings"/>
              <a:buChar char="ü"/>
            </a:pPr>
            <a:endParaRPr lang="en-US">
              <a:ea typeface="+mn-lt"/>
              <a:cs typeface="+mn-lt"/>
            </a:endParaRPr>
          </a:p>
          <a:p>
            <a:pPr marL="285750" indent="-285750">
              <a:spcBef>
                <a:spcPct val="0"/>
              </a:spcBef>
              <a:buFont typeface="Wingdings"/>
              <a:buChar char="ü"/>
            </a:pPr>
            <a:r>
              <a:rPr lang="en-US">
                <a:ea typeface="+mn-lt"/>
                <a:cs typeface="+mn-lt"/>
              </a:rPr>
              <a:t>Comprehensive </a:t>
            </a:r>
            <a:r>
              <a:rPr lang="en-US" b="1">
                <a:ea typeface="+mn-lt"/>
                <a:cs typeface="+mn-lt"/>
              </a:rPr>
              <a:t>analysis and assessment of </a:t>
            </a:r>
            <a:r>
              <a:rPr lang="en-US" b="1" err="1">
                <a:ea typeface="+mn-lt"/>
                <a:cs typeface="+mn-lt"/>
              </a:rPr>
              <a:t>InsightFace</a:t>
            </a:r>
            <a:r>
              <a:rPr lang="en-US" err="1">
                <a:ea typeface="+mn-lt"/>
                <a:cs typeface="+mn-lt"/>
              </a:rPr>
              <a:t>’s</a:t>
            </a:r>
            <a:r>
              <a:rPr lang="en-US">
                <a:ea typeface="+mn-lt"/>
                <a:cs typeface="+mn-lt"/>
              </a:rPr>
              <a:t> security against potential threats and vulnerabilities.</a:t>
            </a:r>
          </a:p>
          <a:p>
            <a:r>
              <a:rPr lang="en-US">
                <a:ea typeface="+mn-lt"/>
                <a:cs typeface="+mn-lt"/>
              </a:rPr>
              <a:t> </a:t>
            </a:r>
            <a:br>
              <a:rPr lang="en-US">
                <a:ea typeface="+mn-lt"/>
                <a:cs typeface="+mn-lt"/>
              </a:rPr>
            </a:br>
            <a:br>
              <a:rPr lang="en-US">
                <a:ea typeface="+mn-lt"/>
                <a:cs typeface="+mn-lt"/>
              </a:rPr>
            </a:br>
            <a:br>
              <a:rPr lang="en-US">
                <a:ea typeface="+mn-lt"/>
                <a:cs typeface="+mn-lt"/>
              </a:rPr>
            </a:br>
            <a:endParaRPr lang="en-US">
              <a:ea typeface="+mn-lt"/>
              <a:cs typeface="+mn-lt"/>
            </a:endParaRPr>
          </a:p>
        </p:txBody>
      </p:sp>
      <p:sp>
        <p:nvSpPr>
          <p:cNvPr id="5" name="TextBox 4">
            <a:extLst>
              <a:ext uri="{FF2B5EF4-FFF2-40B4-BE49-F238E27FC236}">
                <a16:creationId xmlns:a16="http://schemas.microsoft.com/office/drawing/2014/main" id="{547C37D8-179B-DC96-06BB-41E029B33EDD}"/>
              </a:ext>
            </a:extLst>
          </p:cNvPr>
          <p:cNvSpPr txBox="1"/>
          <p:nvPr/>
        </p:nvSpPr>
        <p:spPr>
          <a:xfrm>
            <a:off x="341629" y="6437630"/>
            <a:ext cx="87261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sp>
        <p:nvSpPr>
          <p:cNvPr id="4" name="Slide Number Placeholder 3">
            <a:extLst>
              <a:ext uri="{FF2B5EF4-FFF2-40B4-BE49-F238E27FC236}">
                <a16:creationId xmlns:a16="http://schemas.microsoft.com/office/drawing/2014/main" id="{3AD31508-79B9-0F88-59D5-3E416EC08E25}"/>
              </a:ext>
            </a:extLst>
          </p:cNvPr>
          <p:cNvSpPr>
            <a:spLocks noGrp="1"/>
          </p:cNvSpPr>
          <p:nvPr>
            <p:ph type="sldNum" sz="quarter" idx="12"/>
          </p:nvPr>
        </p:nvSpPr>
        <p:spPr/>
        <p:txBody>
          <a:bodyPr/>
          <a:lstStyle/>
          <a:p>
            <a:fld id="{DFDF98CC-160E-494C-8C3C-8CDC5FA257DE}" type="slidenum">
              <a:rPr lang="en-US" smtClean="0"/>
              <a:t>5</a:t>
            </a:fld>
            <a:endParaRPr lang="en-US"/>
          </a:p>
        </p:txBody>
      </p:sp>
      <p:sp>
        <p:nvSpPr>
          <p:cNvPr id="16" name="Title 1">
            <a:extLst>
              <a:ext uri="{FF2B5EF4-FFF2-40B4-BE49-F238E27FC236}">
                <a16:creationId xmlns:a16="http://schemas.microsoft.com/office/drawing/2014/main" id="{14569237-FEA2-0204-B20A-E7A332C44F39}"/>
              </a:ext>
            </a:extLst>
          </p:cNvPr>
          <p:cNvSpPr>
            <a:spLocks noGrp="1"/>
          </p:cNvSpPr>
          <p:nvPr>
            <p:ph type="title"/>
          </p:nvPr>
        </p:nvSpPr>
        <p:spPr>
          <a:xfrm>
            <a:off x="517869" y="978119"/>
            <a:ext cx="11165481" cy="1073056"/>
          </a:xfrm>
        </p:spPr>
        <p:txBody>
          <a:bodyPr vert="horz" lIns="91440" tIns="45720" rIns="91440" bIns="45720" rtlCol="0" anchor="t">
            <a:noAutofit/>
          </a:bodyPr>
          <a:lstStyle/>
          <a:p>
            <a:r>
              <a:rPr lang="en-US" sz="2400">
                <a:highlight>
                  <a:srgbClr val="FFFF00"/>
                </a:highlight>
                <a:ea typeface="+mj-lt"/>
                <a:cs typeface="+mj-lt"/>
              </a:rPr>
              <a:t>Introduction</a:t>
            </a:r>
            <a:r>
              <a:rPr lang="en-US" sz="2400">
                <a:solidFill>
                  <a:schemeClr val="bg2">
                    <a:lumMod val="75000"/>
                  </a:schemeClr>
                </a:solidFill>
              </a:rPr>
              <a:t>, Related Work, </a:t>
            </a:r>
            <a:r>
              <a:rPr lang="en-US" sz="2400">
                <a:solidFill>
                  <a:schemeClr val="bg2">
                    <a:lumMod val="75000"/>
                  </a:schemeClr>
                </a:solidFill>
                <a:ea typeface="+mj-lt"/>
                <a:cs typeface="+mj-lt"/>
              </a:rPr>
              <a:t>Experiment</a:t>
            </a:r>
            <a:r>
              <a:rPr lang="en-US" sz="2400">
                <a:solidFill>
                  <a:schemeClr val="bg2">
                    <a:lumMod val="75000"/>
                  </a:schemeClr>
                </a:solidFill>
              </a:rPr>
              <a:t> and Results, Limitation, </a:t>
            </a:r>
            <a:r>
              <a:rPr lang="en-US" sz="2400">
                <a:solidFill>
                  <a:schemeClr val="bg2">
                    <a:lumMod val="75000"/>
                  </a:schemeClr>
                </a:solidFill>
                <a:ea typeface="+mj-lt"/>
                <a:cs typeface="+mj-lt"/>
              </a:rPr>
              <a:t>Conclusion</a:t>
            </a:r>
            <a:endParaRPr lang="en-US">
              <a:solidFill>
                <a:schemeClr val="bg2">
                  <a:lumMod val="75000"/>
                </a:schemeClr>
              </a:solidFill>
            </a:endParaRPr>
          </a:p>
        </p:txBody>
      </p:sp>
    </p:spTree>
    <p:extLst>
      <p:ext uri="{BB962C8B-B14F-4D97-AF65-F5344CB8AC3E}">
        <p14:creationId xmlns:p14="http://schemas.microsoft.com/office/powerpoint/2010/main" val="2112102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3B96B9-6335-04B5-3585-0167F8EECCA9}"/>
              </a:ext>
            </a:extLst>
          </p:cNvPr>
          <p:cNvSpPr txBox="1"/>
          <p:nvPr/>
        </p:nvSpPr>
        <p:spPr>
          <a:xfrm>
            <a:off x="204141" y="2414351"/>
            <a:ext cx="7860829"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1600"/>
              <a:t>An open-source deep learning project for face recognition.</a:t>
            </a:r>
          </a:p>
          <a:p>
            <a:pPr marL="285750" indent="-285750">
              <a:buFont typeface="Wingdings"/>
              <a:buChar char="v"/>
            </a:pPr>
            <a:endParaRPr lang="en-US" sz="1600"/>
          </a:p>
          <a:p>
            <a:pPr marL="285750" indent="-285750">
              <a:buFont typeface="Wingdings"/>
              <a:buChar char="v"/>
            </a:pPr>
            <a:r>
              <a:rPr lang="en-US" sz="1600"/>
              <a:t>Developed by the </a:t>
            </a:r>
            <a:r>
              <a:rPr lang="en-US" sz="1600" b="1" i="1" err="1"/>
              <a:t>InsightFace</a:t>
            </a:r>
            <a:r>
              <a:rPr lang="en-US" sz="1600"/>
              <a:t>* team at the Chinese University of Hong Kong.</a:t>
            </a:r>
          </a:p>
          <a:p>
            <a:pPr marL="285750" indent="-285750">
              <a:buFont typeface="Wingdings"/>
              <a:buChar char="v"/>
            </a:pPr>
            <a:endParaRPr lang="en-US" sz="1600"/>
          </a:p>
          <a:p>
            <a:pPr marL="285750" indent="-285750">
              <a:buFont typeface="Wingdings"/>
              <a:buChar char="v"/>
            </a:pPr>
            <a:r>
              <a:rPr lang="en-US" sz="1600"/>
              <a:t>Uses Convolutional Neural Networks (CNNs) to extract features from face images.</a:t>
            </a:r>
          </a:p>
          <a:p>
            <a:pPr marL="285750" indent="-285750">
              <a:buFont typeface="Wingdings"/>
              <a:buChar char="v"/>
            </a:pPr>
            <a:endParaRPr lang="en-US" sz="1600"/>
          </a:p>
          <a:p>
            <a:pPr marL="285750" indent="-285750">
              <a:buFont typeface="Wingdings"/>
              <a:buChar char="v"/>
            </a:pPr>
            <a:r>
              <a:rPr lang="en-US" sz="1600"/>
              <a:t>Uses extracted features to identify individuals.</a:t>
            </a:r>
          </a:p>
          <a:p>
            <a:pPr marL="285750" indent="-285750">
              <a:buFont typeface="Wingdings"/>
              <a:buChar char="v"/>
            </a:pPr>
            <a:endParaRPr lang="en-US" sz="1600"/>
          </a:p>
          <a:p>
            <a:pPr marL="285750" indent="-285750">
              <a:buFont typeface="Wingdings"/>
              <a:buChar char="v"/>
            </a:pPr>
            <a:r>
              <a:rPr lang="en-US" sz="1600"/>
              <a:t>A variety of face recognition tasks, including face verification, face identification, and face clustering.</a:t>
            </a:r>
          </a:p>
          <a:p>
            <a:pPr marL="285750" indent="-285750">
              <a:buFont typeface="Wingdings"/>
              <a:buChar char="v"/>
            </a:pPr>
            <a:endParaRPr lang="en-US" sz="1600"/>
          </a:p>
          <a:p>
            <a:pPr marL="285750" indent="-285750">
              <a:buFont typeface="Wingdings"/>
              <a:buChar char="v"/>
            </a:pPr>
            <a:r>
              <a:rPr lang="en-US" sz="1600"/>
              <a:t>Used </a:t>
            </a:r>
            <a:r>
              <a:rPr lang="en-US" sz="1600" b="1" i="1" err="1"/>
              <a:t>ArcFace</a:t>
            </a:r>
            <a:r>
              <a:rPr lang="en-US" sz="1600"/>
              <a:t>, </a:t>
            </a:r>
            <a:r>
              <a:rPr lang="en-US" sz="1600" b="1" i="1"/>
              <a:t>MTCNN</a:t>
            </a:r>
            <a:r>
              <a:rPr lang="en-US" sz="1600"/>
              <a:t>, </a:t>
            </a:r>
            <a:r>
              <a:rPr lang="en-US" sz="1600" b="1" i="1" err="1"/>
              <a:t>RetinaFace</a:t>
            </a:r>
            <a:r>
              <a:rPr lang="en-US" sz="1600"/>
              <a:t>, and </a:t>
            </a:r>
            <a:r>
              <a:rPr lang="en-US" sz="1600" b="1" i="1"/>
              <a:t>ResNet</a:t>
            </a:r>
            <a:r>
              <a:rPr lang="en-US" sz="1600"/>
              <a:t> models.</a:t>
            </a:r>
          </a:p>
          <a:p>
            <a:pPr marL="285750" indent="-285750">
              <a:buFont typeface="Wingdings"/>
              <a:buChar char="v"/>
            </a:pPr>
            <a:endParaRPr lang="en-US" sz="1600"/>
          </a:p>
          <a:p>
            <a:pPr marL="285750" indent="-285750">
              <a:buFont typeface="Wingdings"/>
              <a:buChar char="v"/>
            </a:pPr>
            <a:r>
              <a:rPr lang="en-US" sz="1600"/>
              <a:t>Was trained by normalized MS1M and VGG2 datasets</a:t>
            </a:r>
            <a:br>
              <a:rPr lang="en-US" sz="1600"/>
            </a:br>
            <a:endParaRPr lang="en-US" sz="1600"/>
          </a:p>
          <a:p>
            <a:r>
              <a:rPr lang="en-US" sz="1600"/>
              <a:t>* https://insightface.ai/</a:t>
            </a:r>
          </a:p>
        </p:txBody>
      </p:sp>
      <p:pic>
        <p:nvPicPr>
          <p:cNvPr id="6" name="Picture 6">
            <a:extLst>
              <a:ext uri="{FF2B5EF4-FFF2-40B4-BE49-F238E27FC236}">
                <a16:creationId xmlns:a16="http://schemas.microsoft.com/office/drawing/2014/main" id="{D914CB79-AF2B-19BA-A316-83D6F3926607}"/>
              </a:ext>
            </a:extLst>
          </p:cNvPr>
          <p:cNvPicPr>
            <a:picLocks noChangeAspect="1"/>
          </p:cNvPicPr>
          <p:nvPr/>
        </p:nvPicPr>
        <p:blipFill>
          <a:blip r:embed="rId3"/>
          <a:stretch>
            <a:fillRect/>
          </a:stretch>
        </p:blipFill>
        <p:spPr>
          <a:xfrm>
            <a:off x="8134586" y="1940666"/>
            <a:ext cx="3980274" cy="4011483"/>
          </a:xfrm>
          <a:prstGeom prst="rect">
            <a:avLst/>
          </a:prstGeom>
        </p:spPr>
      </p:pic>
      <p:sp>
        <p:nvSpPr>
          <p:cNvPr id="7" name="TextBox 1">
            <a:extLst>
              <a:ext uri="{FF2B5EF4-FFF2-40B4-BE49-F238E27FC236}">
                <a16:creationId xmlns:a16="http://schemas.microsoft.com/office/drawing/2014/main" id="{699FAE05-710C-074F-B2AE-6A098057A3F8}"/>
              </a:ext>
            </a:extLst>
          </p:cNvPr>
          <p:cNvSpPr txBox="1"/>
          <p:nvPr/>
        </p:nvSpPr>
        <p:spPr>
          <a:xfrm>
            <a:off x="457243" y="1709543"/>
            <a:ext cx="5841999"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chemeClr val="accent3"/>
                </a:solidFill>
              </a:rPr>
              <a:t>Why </a:t>
            </a:r>
            <a:r>
              <a:rPr lang="en-US" sz="2800" err="1">
                <a:solidFill>
                  <a:schemeClr val="accent3"/>
                </a:solidFill>
              </a:rPr>
              <a:t>InsightFace</a:t>
            </a:r>
            <a:r>
              <a:rPr lang="en-US" sz="2800">
                <a:solidFill>
                  <a:schemeClr val="accent3"/>
                </a:solidFill>
              </a:rPr>
              <a:t>?</a:t>
            </a:r>
          </a:p>
        </p:txBody>
      </p:sp>
      <p:sp>
        <p:nvSpPr>
          <p:cNvPr id="4" name="Slide Number Placeholder 3">
            <a:extLst>
              <a:ext uri="{FF2B5EF4-FFF2-40B4-BE49-F238E27FC236}">
                <a16:creationId xmlns:a16="http://schemas.microsoft.com/office/drawing/2014/main" id="{900003D4-6285-BF3C-9A15-064FB5A0C985}"/>
              </a:ext>
            </a:extLst>
          </p:cNvPr>
          <p:cNvSpPr>
            <a:spLocks noGrp="1"/>
          </p:cNvSpPr>
          <p:nvPr>
            <p:ph type="sldNum" sz="quarter" idx="12"/>
          </p:nvPr>
        </p:nvSpPr>
        <p:spPr/>
        <p:txBody>
          <a:bodyPr/>
          <a:lstStyle/>
          <a:p>
            <a:fld id="{DFDF98CC-160E-494C-8C3C-8CDC5FA257DE}" type="slidenum">
              <a:rPr lang="en-US" smtClean="0"/>
              <a:t>6</a:t>
            </a:fld>
            <a:endParaRPr lang="en-US"/>
          </a:p>
        </p:txBody>
      </p:sp>
      <p:sp>
        <p:nvSpPr>
          <p:cNvPr id="16" name="Title 1">
            <a:extLst>
              <a:ext uri="{FF2B5EF4-FFF2-40B4-BE49-F238E27FC236}">
                <a16:creationId xmlns:a16="http://schemas.microsoft.com/office/drawing/2014/main" id="{80406A81-54A3-3295-7E50-D9E232D5063F}"/>
              </a:ext>
            </a:extLst>
          </p:cNvPr>
          <p:cNvSpPr>
            <a:spLocks noGrp="1"/>
          </p:cNvSpPr>
          <p:nvPr>
            <p:ph type="title"/>
          </p:nvPr>
        </p:nvSpPr>
        <p:spPr>
          <a:xfrm>
            <a:off x="517869" y="978119"/>
            <a:ext cx="11165481" cy="1073056"/>
          </a:xfrm>
        </p:spPr>
        <p:txBody>
          <a:bodyPr vert="horz" lIns="91440" tIns="45720" rIns="91440" bIns="45720" rtlCol="0" anchor="t">
            <a:noAutofit/>
          </a:bodyPr>
          <a:lstStyle/>
          <a:p>
            <a:r>
              <a:rPr lang="en-US" sz="2400">
                <a:highlight>
                  <a:srgbClr val="FFFF00"/>
                </a:highlight>
                <a:ea typeface="+mj-lt"/>
                <a:cs typeface="+mj-lt"/>
              </a:rPr>
              <a:t>Introduction</a:t>
            </a:r>
            <a:r>
              <a:rPr lang="en-US" sz="2400">
                <a:solidFill>
                  <a:schemeClr val="bg2">
                    <a:lumMod val="75000"/>
                  </a:schemeClr>
                </a:solidFill>
              </a:rPr>
              <a:t>, Related Work, </a:t>
            </a:r>
            <a:r>
              <a:rPr lang="en-US" sz="2400">
                <a:solidFill>
                  <a:schemeClr val="bg2">
                    <a:lumMod val="75000"/>
                  </a:schemeClr>
                </a:solidFill>
                <a:ea typeface="+mj-lt"/>
                <a:cs typeface="+mj-lt"/>
              </a:rPr>
              <a:t>Experiment</a:t>
            </a:r>
            <a:r>
              <a:rPr lang="en-US" sz="2400">
                <a:solidFill>
                  <a:schemeClr val="bg2">
                    <a:lumMod val="75000"/>
                  </a:schemeClr>
                </a:solidFill>
              </a:rPr>
              <a:t> and Results, Limitation, </a:t>
            </a:r>
            <a:r>
              <a:rPr lang="en-US" sz="2400">
                <a:solidFill>
                  <a:schemeClr val="bg2">
                    <a:lumMod val="75000"/>
                  </a:schemeClr>
                </a:solidFill>
                <a:ea typeface="+mj-lt"/>
                <a:cs typeface="+mj-lt"/>
              </a:rPr>
              <a:t>Conclusion</a:t>
            </a:r>
            <a:endParaRPr lang="en-US">
              <a:solidFill>
                <a:schemeClr val="bg2">
                  <a:lumMod val="75000"/>
                </a:schemeClr>
              </a:solidFill>
            </a:endParaRPr>
          </a:p>
        </p:txBody>
      </p:sp>
    </p:spTree>
    <p:extLst>
      <p:ext uri="{BB962C8B-B14F-4D97-AF65-F5344CB8AC3E}">
        <p14:creationId xmlns:p14="http://schemas.microsoft.com/office/powerpoint/2010/main" val="3203971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B16EBC4-6733-FB0B-DEE1-292CE80CF434}"/>
              </a:ext>
            </a:extLst>
          </p:cNvPr>
          <p:cNvSpPr txBox="1"/>
          <p:nvPr/>
        </p:nvSpPr>
        <p:spPr>
          <a:xfrm>
            <a:off x="401812" y="1774230"/>
            <a:ext cx="1155192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accent3"/>
                </a:solidFill>
              </a:rPr>
              <a:t>ON THE VULNERABILITY OF FACE RECOGNITION SYSTEMS TO SPOOFING MASK ATTACKS </a:t>
            </a:r>
            <a:br>
              <a:rPr lang="en-US" sz="2800">
                <a:solidFill>
                  <a:schemeClr val="accent3"/>
                </a:solidFill>
              </a:rPr>
            </a:br>
            <a:endParaRPr lang="en-US" sz="2800">
              <a:solidFill>
                <a:schemeClr val="accent3"/>
              </a:solidFill>
            </a:endParaRPr>
          </a:p>
        </p:txBody>
      </p:sp>
      <p:sp>
        <p:nvSpPr>
          <p:cNvPr id="3" name="TextBox 2">
            <a:extLst>
              <a:ext uri="{FF2B5EF4-FFF2-40B4-BE49-F238E27FC236}">
                <a16:creationId xmlns:a16="http://schemas.microsoft.com/office/drawing/2014/main" id="{C8B47FD0-21ED-65F6-7C94-6F99EB213516}"/>
              </a:ext>
            </a:extLst>
          </p:cNvPr>
          <p:cNvSpPr txBox="1"/>
          <p:nvPr/>
        </p:nvSpPr>
        <p:spPr>
          <a:xfrm>
            <a:off x="474979" y="2877820"/>
            <a:ext cx="688975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a:ea typeface="+mn-lt"/>
                <a:cs typeface="+mn-lt"/>
              </a:rPr>
              <a:t>Demonstrating the impact of mask attacks on 2D, 2.5D and 3D face recognition systems</a:t>
            </a:r>
          </a:p>
          <a:p>
            <a:pPr marL="285750" indent="-285750">
              <a:buFont typeface="Wingdings"/>
              <a:buChar char="ü"/>
            </a:pPr>
            <a:endParaRPr lang="en-US"/>
          </a:p>
          <a:p>
            <a:pPr marL="285750" indent="-285750">
              <a:spcBef>
                <a:spcPct val="0"/>
              </a:spcBef>
              <a:buFont typeface="Wingdings"/>
              <a:buChar char="ü"/>
            </a:pPr>
            <a:r>
              <a:rPr lang="en-US">
                <a:ea typeface="+mn-lt"/>
                <a:cs typeface="+mn-lt"/>
              </a:rPr>
              <a:t>The mask attacks database which is used in this study was created by MORPHO </a:t>
            </a:r>
          </a:p>
          <a:p>
            <a:pPr marL="285750" indent="-285750">
              <a:spcBef>
                <a:spcPct val="0"/>
              </a:spcBef>
              <a:buFont typeface="Wingdings"/>
              <a:buChar char="ü"/>
            </a:pPr>
            <a:endParaRPr lang="en-US">
              <a:ea typeface="+mn-lt"/>
              <a:cs typeface="+mn-lt"/>
            </a:endParaRPr>
          </a:p>
          <a:p>
            <a:pPr marL="285750" indent="-285750">
              <a:buFont typeface="Wingdings"/>
              <a:buChar char="ü"/>
            </a:pPr>
            <a:r>
              <a:rPr lang="en-US">
                <a:ea typeface="+mn-lt"/>
                <a:cs typeface="+mn-lt"/>
              </a:rPr>
              <a:t>The selected face recognition system is a  baseline system in TABULA RASA project </a:t>
            </a:r>
            <a:br>
              <a:rPr lang="en-US">
                <a:ea typeface="+mn-lt"/>
                <a:cs typeface="+mn-lt"/>
              </a:rPr>
            </a:br>
            <a:endParaRPr lang="en-US">
              <a:ea typeface="+mn-lt"/>
              <a:cs typeface="+mn-lt"/>
            </a:endParaRPr>
          </a:p>
        </p:txBody>
      </p:sp>
      <p:pic>
        <p:nvPicPr>
          <p:cNvPr id="4" name="Picture 4" descr="Diagram&#10;&#10;Description automatically generated">
            <a:extLst>
              <a:ext uri="{FF2B5EF4-FFF2-40B4-BE49-F238E27FC236}">
                <a16:creationId xmlns:a16="http://schemas.microsoft.com/office/drawing/2014/main" id="{10693605-EC38-9825-B9B7-4DD3BC18E5A0}"/>
              </a:ext>
            </a:extLst>
          </p:cNvPr>
          <p:cNvPicPr>
            <a:picLocks noChangeAspect="1"/>
          </p:cNvPicPr>
          <p:nvPr/>
        </p:nvPicPr>
        <p:blipFill>
          <a:blip r:embed="rId2"/>
          <a:stretch>
            <a:fillRect/>
          </a:stretch>
        </p:blipFill>
        <p:spPr>
          <a:xfrm>
            <a:off x="8575040" y="2470060"/>
            <a:ext cx="2860040" cy="3965120"/>
          </a:xfrm>
          <a:prstGeom prst="rect">
            <a:avLst/>
          </a:prstGeom>
        </p:spPr>
      </p:pic>
      <p:sp>
        <p:nvSpPr>
          <p:cNvPr id="5" name="TextBox 4">
            <a:extLst>
              <a:ext uri="{FF2B5EF4-FFF2-40B4-BE49-F238E27FC236}">
                <a16:creationId xmlns:a16="http://schemas.microsoft.com/office/drawing/2014/main" id="{1489DDF9-B6D5-61D5-B7D7-01102046517D}"/>
              </a:ext>
            </a:extLst>
          </p:cNvPr>
          <p:cNvSpPr txBox="1"/>
          <p:nvPr/>
        </p:nvSpPr>
        <p:spPr>
          <a:xfrm>
            <a:off x="704850" y="6414770"/>
            <a:ext cx="93040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Multimedia Department, EURECOM, Sophia-Antipolis, France , IEEE conference</a:t>
            </a:r>
            <a:br>
              <a:rPr lang="en-US" sz="1400">
                <a:ea typeface="+mn-lt"/>
                <a:cs typeface="+mn-lt"/>
              </a:rPr>
            </a:br>
            <a:endParaRPr lang="en-US" sz="1400">
              <a:ea typeface="+mn-lt"/>
              <a:cs typeface="+mn-lt"/>
            </a:endParaRPr>
          </a:p>
        </p:txBody>
      </p:sp>
      <p:sp>
        <p:nvSpPr>
          <p:cNvPr id="6" name="Slide Number Placeholder 5">
            <a:extLst>
              <a:ext uri="{FF2B5EF4-FFF2-40B4-BE49-F238E27FC236}">
                <a16:creationId xmlns:a16="http://schemas.microsoft.com/office/drawing/2014/main" id="{884722CD-B2BF-E960-DA85-FC076BD9C78A}"/>
              </a:ext>
            </a:extLst>
          </p:cNvPr>
          <p:cNvSpPr>
            <a:spLocks noGrp="1"/>
          </p:cNvSpPr>
          <p:nvPr>
            <p:ph type="sldNum" sz="quarter" idx="12"/>
          </p:nvPr>
        </p:nvSpPr>
        <p:spPr/>
        <p:txBody>
          <a:bodyPr/>
          <a:lstStyle/>
          <a:p>
            <a:fld id="{DFDF98CC-160E-494C-8C3C-8CDC5FA257DE}" type="slidenum">
              <a:rPr lang="en-US" smtClean="0"/>
              <a:t>7</a:t>
            </a:fld>
            <a:endParaRPr lang="en-US"/>
          </a:p>
        </p:txBody>
      </p:sp>
      <p:sp>
        <p:nvSpPr>
          <p:cNvPr id="11" name="Title 1">
            <a:extLst>
              <a:ext uri="{FF2B5EF4-FFF2-40B4-BE49-F238E27FC236}">
                <a16:creationId xmlns:a16="http://schemas.microsoft.com/office/drawing/2014/main" id="{D6D800DF-1CD5-9DF1-F3D8-176233AA5C70}"/>
              </a:ext>
            </a:extLst>
          </p:cNvPr>
          <p:cNvSpPr txBox="1">
            <a:spLocks/>
          </p:cNvSpPr>
          <p:nvPr/>
        </p:nvSpPr>
        <p:spPr>
          <a:xfrm>
            <a:off x="670269" y="1130519"/>
            <a:ext cx="11165481" cy="107305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2400">
                <a:solidFill>
                  <a:schemeClr val="bg2">
                    <a:lumMod val="75000"/>
                  </a:schemeClr>
                </a:solidFill>
                <a:ea typeface="+mj-lt"/>
                <a:cs typeface="+mj-lt"/>
              </a:rPr>
              <a:t>Introduction</a:t>
            </a:r>
            <a:r>
              <a:rPr lang="en-US" sz="2400">
                <a:solidFill>
                  <a:schemeClr val="bg2">
                    <a:lumMod val="75000"/>
                  </a:schemeClr>
                </a:solidFill>
              </a:rPr>
              <a:t>, </a:t>
            </a:r>
            <a:r>
              <a:rPr lang="en-US" sz="2400">
                <a:highlight>
                  <a:srgbClr val="FFFF00"/>
                </a:highlight>
              </a:rPr>
              <a:t>Related Work</a:t>
            </a:r>
            <a:r>
              <a:rPr lang="en-US" sz="2400">
                <a:solidFill>
                  <a:schemeClr val="bg2">
                    <a:lumMod val="75000"/>
                  </a:schemeClr>
                </a:solidFill>
              </a:rPr>
              <a:t>, </a:t>
            </a:r>
            <a:r>
              <a:rPr lang="en-US" sz="2400">
                <a:solidFill>
                  <a:schemeClr val="bg2">
                    <a:lumMod val="75000"/>
                  </a:schemeClr>
                </a:solidFill>
                <a:ea typeface="+mj-lt"/>
                <a:cs typeface="+mj-lt"/>
              </a:rPr>
              <a:t>Experiment</a:t>
            </a:r>
            <a:r>
              <a:rPr lang="en-US" sz="2400">
                <a:solidFill>
                  <a:schemeClr val="bg2">
                    <a:lumMod val="75000"/>
                  </a:schemeClr>
                </a:solidFill>
              </a:rPr>
              <a:t> and Results, Limitation, </a:t>
            </a:r>
            <a:r>
              <a:rPr lang="en-US" sz="2400">
                <a:solidFill>
                  <a:schemeClr val="bg2">
                    <a:lumMod val="75000"/>
                  </a:schemeClr>
                </a:solidFill>
                <a:ea typeface="+mj-lt"/>
                <a:cs typeface="+mj-lt"/>
              </a:rPr>
              <a:t>Conclusion</a:t>
            </a:r>
            <a:endParaRPr lang="en-US">
              <a:solidFill>
                <a:schemeClr val="bg2">
                  <a:lumMod val="75000"/>
                </a:schemeClr>
              </a:solidFill>
            </a:endParaRPr>
          </a:p>
        </p:txBody>
      </p:sp>
    </p:spTree>
    <p:extLst>
      <p:ext uri="{BB962C8B-B14F-4D97-AF65-F5344CB8AC3E}">
        <p14:creationId xmlns:p14="http://schemas.microsoft.com/office/powerpoint/2010/main" val="937602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B16EBC4-6733-FB0B-DEE1-292CE80CF434}"/>
              </a:ext>
            </a:extLst>
          </p:cNvPr>
          <p:cNvSpPr txBox="1"/>
          <p:nvPr/>
        </p:nvSpPr>
        <p:spPr>
          <a:xfrm>
            <a:off x="401812" y="1774230"/>
            <a:ext cx="1155192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accent3"/>
                </a:solidFill>
              </a:rPr>
              <a:t>On the Vulnerability of Face Recognition Systems Towards Morphed Face Attacks </a:t>
            </a:r>
            <a:br>
              <a:rPr lang="en-US" sz="2800">
                <a:solidFill>
                  <a:schemeClr val="accent3"/>
                </a:solidFill>
              </a:rPr>
            </a:br>
            <a:r>
              <a:rPr lang="en-US" sz="2800">
                <a:solidFill>
                  <a:schemeClr val="accent3"/>
                </a:solidFill>
              </a:rPr>
              <a:t> </a:t>
            </a:r>
            <a:br>
              <a:rPr lang="en-US" sz="2800">
                <a:solidFill>
                  <a:schemeClr val="accent3"/>
                </a:solidFill>
              </a:rPr>
            </a:br>
            <a:endParaRPr lang="en-US" sz="2800">
              <a:solidFill>
                <a:schemeClr val="accent3"/>
              </a:solidFill>
            </a:endParaRPr>
          </a:p>
        </p:txBody>
      </p:sp>
      <p:sp>
        <p:nvSpPr>
          <p:cNvPr id="3" name="TextBox 2">
            <a:extLst>
              <a:ext uri="{FF2B5EF4-FFF2-40B4-BE49-F238E27FC236}">
                <a16:creationId xmlns:a16="http://schemas.microsoft.com/office/drawing/2014/main" id="{C8B47FD0-21ED-65F6-7C94-6F99EB213516}"/>
              </a:ext>
            </a:extLst>
          </p:cNvPr>
          <p:cNvSpPr txBox="1"/>
          <p:nvPr/>
        </p:nvSpPr>
        <p:spPr>
          <a:xfrm>
            <a:off x="474979" y="2877820"/>
            <a:ext cx="1145667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a:ea typeface="+mn-lt"/>
                <a:cs typeface="+mn-lt"/>
              </a:rPr>
              <a:t>Investigated the vulnerability of biometric systems to such morphed face attacks by evaluating the techniques proposed to detect morphed face images </a:t>
            </a:r>
          </a:p>
          <a:p>
            <a:pPr marL="285750" indent="-285750">
              <a:buFont typeface="Wingdings"/>
              <a:buChar char="ü"/>
            </a:pPr>
            <a:endParaRPr lang="en-US">
              <a:ea typeface="+mn-lt"/>
              <a:cs typeface="+mn-lt"/>
            </a:endParaRPr>
          </a:p>
          <a:p>
            <a:pPr marL="285750" indent="-285750">
              <a:buFont typeface="Wingdings"/>
              <a:buChar char="ü"/>
            </a:pPr>
            <a:r>
              <a:rPr lang="en-US">
                <a:ea typeface="+mn-lt"/>
                <a:cs typeface="+mn-lt"/>
              </a:rPr>
              <a:t>A new database of morphed images is presented, which consists of printed and scanned images derived from</a:t>
            </a:r>
            <a:br>
              <a:rPr lang="en-US">
                <a:ea typeface="+mn-lt"/>
                <a:cs typeface="+mn-lt"/>
              </a:rPr>
            </a:br>
            <a:r>
              <a:rPr lang="en-US">
                <a:ea typeface="+mn-lt"/>
                <a:cs typeface="+mn-lt"/>
              </a:rPr>
              <a:t>digitally morphed images </a:t>
            </a:r>
            <a:br>
              <a:rPr lang="en-US">
                <a:ea typeface="+mn-lt"/>
                <a:cs typeface="+mn-lt"/>
              </a:rPr>
            </a:br>
            <a:endParaRPr lang="en-US">
              <a:ea typeface="+mn-lt"/>
              <a:cs typeface="+mn-lt"/>
            </a:endParaRPr>
          </a:p>
          <a:p>
            <a:pPr marL="285750" indent="-285750">
              <a:buFont typeface="Wingdings"/>
              <a:buChar char="ü"/>
            </a:pPr>
            <a:r>
              <a:rPr lang="en-US">
                <a:ea typeface="+mn-lt"/>
                <a:cs typeface="+mn-lt"/>
              </a:rPr>
              <a:t>They use both a commercial system - Neurotechnology </a:t>
            </a:r>
            <a:r>
              <a:rPr lang="en-US" err="1">
                <a:ea typeface="+mn-lt"/>
                <a:cs typeface="+mn-lt"/>
              </a:rPr>
              <a:t>VeriLook</a:t>
            </a:r>
            <a:r>
              <a:rPr lang="en-US">
                <a:ea typeface="+mn-lt"/>
                <a:cs typeface="+mn-lt"/>
              </a:rPr>
              <a:t> SDK and a publicly available FRS - </a:t>
            </a:r>
            <a:r>
              <a:rPr lang="en-US" err="1">
                <a:ea typeface="+mn-lt"/>
                <a:cs typeface="+mn-lt"/>
              </a:rPr>
              <a:t>OpenFace</a:t>
            </a:r>
            <a:r>
              <a:rPr lang="en-US">
                <a:ea typeface="+mn-lt"/>
                <a:cs typeface="+mn-lt"/>
              </a:rPr>
              <a:t> (based on a pretrained Deep Neural Network (DNN). </a:t>
            </a:r>
          </a:p>
        </p:txBody>
      </p:sp>
      <p:sp>
        <p:nvSpPr>
          <p:cNvPr id="5" name="TextBox 4">
            <a:extLst>
              <a:ext uri="{FF2B5EF4-FFF2-40B4-BE49-F238E27FC236}">
                <a16:creationId xmlns:a16="http://schemas.microsoft.com/office/drawing/2014/main" id="{547C37D8-179B-DC96-06BB-41E029B33EDD}"/>
              </a:ext>
            </a:extLst>
          </p:cNvPr>
          <p:cNvSpPr txBox="1"/>
          <p:nvPr/>
        </p:nvSpPr>
        <p:spPr>
          <a:xfrm>
            <a:off x="341629" y="6437630"/>
            <a:ext cx="872617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Biometrics and Internet Security Research Group, Hochschule Darmstadt, Germany- IEEE Conference 2017</a:t>
            </a:r>
            <a:br>
              <a:rPr lang="en-US">
                <a:ea typeface="+mn-lt"/>
                <a:cs typeface="+mn-lt"/>
              </a:rPr>
            </a:br>
            <a:endParaRPr lang="en-US">
              <a:ea typeface="+mn-lt"/>
              <a:cs typeface="+mn-lt"/>
            </a:endParaRPr>
          </a:p>
        </p:txBody>
      </p:sp>
      <p:sp>
        <p:nvSpPr>
          <p:cNvPr id="4" name="Slide Number Placeholder 3">
            <a:extLst>
              <a:ext uri="{FF2B5EF4-FFF2-40B4-BE49-F238E27FC236}">
                <a16:creationId xmlns:a16="http://schemas.microsoft.com/office/drawing/2014/main" id="{0444DF53-44DC-9469-628A-9E356BDE36E8}"/>
              </a:ext>
            </a:extLst>
          </p:cNvPr>
          <p:cNvSpPr>
            <a:spLocks noGrp="1"/>
          </p:cNvSpPr>
          <p:nvPr>
            <p:ph type="sldNum" sz="quarter" idx="12"/>
          </p:nvPr>
        </p:nvSpPr>
        <p:spPr/>
        <p:txBody>
          <a:bodyPr/>
          <a:lstStyle/>
          <a:p>
            <a:fld id="{DFDF98CC-160E-494C-8C3C-8CDC5FA257DE}" type="slidenum">
              <a:rPr lang="en-US" smtClean="0"/>
              <a:t>8</a:t>
            </a:fld>
            <a:endParaRPr lang="en-US"/>
          </a:p>
        </p:txBody>
      </p:sp>
      <p:sp>
        <p:nvSpPr>
          <p:cNvPr id="10" name="Title 1">
            <a:extLst>
              <a:ext uri="{FF2B5EF4-FFF2-40B4-BE49-F238E27FC236}">
                <a16:creationId xmlns:a16="http://schemas.microsoft.com/office/drawing/2014/main" id="{7DB98CE1-DFCD-8CB7-9DEA-39FC30157E70}"/>
              </a:ext>
            </a:extLst>
          </p:cNvPr>
          <p:cNvSpPr txBox="1">
            <a:spLocks/>
          </p:cNvSpPr>
          <p:nvPr/>
        </p:nvSpPr>
        <p:spPr>
          <a:xfrm>
            <a:off x="670269" y="1130519"/>
            <a:ext cx="11165481" cy="107305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2400">
                <a:solidFill>
                  <a:schemeClr val="bg2">
                    <a:lumMod val="75000"/>
                  </a:schemeClr>
                </a:solidFill>
                <a:ea typeface="+mj-lt"/>
                <a:cs typeface="+mj-lt"/>
              </a:rPr>
              <a:t>Introduction</a:t>
            </a:r>
            <a:r>
              <a:rPr lang="en-US" sz="2400">
                <a:solidFill>
                  <a:schemeClr val="bg2">
                    <a:lumMod val="75000"/>
                  </a:schemeClr>
                </a:solidFill>
              </a:rPr>
              <a:t>, </a:t>
            </a:r>
            <a:r>
              <a:rPr lang="en-US" sz="2400">
                <a:highlight>
                  <a:srgbClr val="FFFF00"/>
                </a:highlight>
              </a:rPr>
              <a:t>Related Work</a:t>
            </a:r>
            <a:r>
              <a:rPr lang="en-US" sz="2400">
                <a:solidFill>
                  <a:schemeClr val="bg2">
                    <a:lumMod val="75000"/>
                  </a:schemeClr>
                </a:solidFill>
              </a:rPr>
              <a:t>, </a:t>
            </a:r>
            <a:r>
              <a:rPr lang="en-US" sz="2400">
                <a:solidFill>
                  <a:schemeClr val="bg2">
                    <a:lumMod val="75000"/>
                  </a:schemeClr>
                </a:solidFill>
                <a:ea typeface="+mj-lt"/>
                <a:cs typeface="+mj-lt"/>
              </a:rPr>
              <a:t>Experiment</a:t>
            </a:r>
            <a:r>
              <a:rPr lang="en-US" sz="2400">
                <a:solidFill>
                  <a:schemeClr val="bg2">
                    <a:lumMod val="75000"/>
                  </a:schemeClr>
                </a:solidFill>
              </a:rPr>
              <a:t> and Results, Limitation, </a:t>
            </a:r>
            <a:r>
              <a:rPr lang="en-US" sz="2400">
                <a:solidFill>
                  <a:schemeClr val="bg2">
                    <a:lumMod val="75000"/>
                  </a:schemeClr>
                </a:solidFill>
                <a:ea typeface="+mj-lt"/>
                <a:cs typeface="+mj-lt"/>
              </a:rPr>
              <a:t>Conclusion</a:t>
            </a:r>
            <a:endParaRPr lang="en-US">
              <a:solidFill>
                <a:schemeClr val="bg2">
                  <a:lumMod val="75000"/>
                </a:schemeClr>
              </a:solidFill>
              <a:ea typeface="+mj-lt"/>
              <a:cs typeface="+mj-lt"/>
            </a:endParaRPr>
          </a:p>
        </p:txBody>
      </p:sp>
    </p:spTree>
    <p:extLst>
      <p:ext uri="{BB962C8B-B14F-4D97-AF65-F5344CB8AC3E}">
        <p14:creationId xmlns:p14="http://schemas.microsoft.com/office/powerpoint/2010/main" val="2532376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B16EBC4-6733-FB0B-DEE1-292CE80CF434}"/>
              </a:ext>
            </a:extLst>
          </p:cNvPr>
          <p:cNvSpPr txBox="1"/>
          <p:nvPr/>
        </p:nvSpPr>
        <p:spPr>
          <a:xfrm>
            <a:off x="401812" y="1774230"/>
            <a:ext cx="1155192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accent3"/>
                </a:solidFill>
              </a:rPr>
              <a:t>On the Vulnerability of Extended Multispectral Face Recognition Systems</a:t>
            </a:r>
            <a:br>
              <a:rPr lang="en-US" sz="2800">
                <a:solidFill>
                  <a:schemeClr val="accent3"/>
                </a:solidFill>
              </a:rPr>
            </a:br>
            <a:r>
              <a:rPr lang="en-US" sz="2800">
                <a:solidFill>
                  <a:schemeClr val="accent3"/>
                </a:solidFill>
              </a:rPr>
              <a:t>Towards Presentation Attacks </a:t>
            </a:r>
            <a:br>
              <a:rPr lang="en-US" sz="2800">
                <a:solidFill>
                  <a:schemeClr val="accent3"/>
                </a:solidFill>
              </a:rPr>
            </a:br>
            <a:r>
              <a:rPr lang="en-US" sz="2800">
                <a:solidFill>
                  <a:schemeClr val="accent3"/>
                </a:solidFill>
              </a:rPr>
              <a:t> </a:t>
            </a:r>
            <a:br>
              <a:rPr lang="en-US" sz="2800">
                <a:solidFill>
                  <a:schemeClr val="accent3"/>
                </a:solidFill>
              </a:rPr>
            </a:br>
            <a:r>
              <a:rPr lang="en-US" sz="2800">
                <a:solidFill>
                  <a:schemeClr val="accent3"/>
                </a:solidFill>
              </a:rPr>
              <a:t> </a:t>
            </a:r>
            <a:br>
              <a:rPr lang="en-US" sz="2800">
                <a:solidFill>
                  <a:schemeClr val="accent3"/>
                </a:solidFill>
              </a:rPr>
            </a:br>
            <a:endParaRPr lang="en-US" sz="2800">
              <a:solidFill>
                <a:schemeClr val="accent3"/>
              </a:solidFill>
            </a:endParaRPr>
          </a:p>
        </p:txBody>
      </p:sp>
      <p:sp>
        <p:nvSpPr>
          <p:cNvPr id="3" name="TextBox 2">
            <a:extLst>
              <a:ext uri="{FF2B5EF4-FFF2-40B4-BE49-F238E27FC236}">
                <a16:creationId xmlns:a16="http://schemas.microsoft.com/office/drawing/2014/main" id="{C8B47FD0-21ED-65F6-7C94-6F99EB213516}"/>
              </a:ext>
            </a:extLst>
          </p:cNvPr>
          <p:cNvSpPr txBox="1"/>
          <p:nvPr/>
        </p:nvSpPr>
        <p:spPr>
          <a:xfrm>
            <a:off x="474979" y="2893060"/>
            <a:ext cx="1137031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a:ea typeface="+mn-lt"/>
                <a:cs typeface="+mn-lt"/>
              </a:rPr>
              <a:t>Demonstrated and evaluated the vulnerability of an extended Multispectral face recognition system</a:t>
            </a:r>
            <a:endParaRPr lang="en-US"/>
          </a:p>
          <a:p>
            <a:pPr marL="285750" indent="-285750">
              <a:buFont typeface="Wingdings"/>
              <a:buChar char="ü"/>
            </a:pPr>
            <a:endParaRPr lang="en-US"/>
          </a:p>
          <a:p>
            <a:pPr marL="285750" indent="-285750">
              <a:buFont typeface="Wingdings"/>
              <a:buChar char="ü"/>
            </a:pPr>
            <a:r>
              <a:rPr lang="en-US">
                <a:ea typeface="+mn-lt"/>
                <a:cs typeface="+mn-lt"/>
              </a:rPr>
              <a:t>System captures the face image across various spectral bands and propose to study each of these</a:t>
            </a:r>
            <a:br>
              <a:rPr lang="en-US">
                <a:ea typeface="+mn-lt"/>
                <a:cs typeface="+mn-lt"/>
              </a:rPr>
            </a:br>
            <a:r>
              <a:rPr lang="en-US">
                <a:ea typeface="+mn-lt"/>
                <a:cs typeface="+mn-lt"/>
              </a:rPr>
              <a:t>spectral bands for the vulnerability towards presentation attacks</a:t>
            </a:r>
          </a:p>
          <a:p>
            <a:pPr marL="285750" indent="-285750">
              <a:buFont typeface="Wingdings"/>
              <a:buChar char="ü"/>
            </a:pPr>
            <a:endParaRPr lang="en-US">
              <a:ea typeface="+mn-lt"/>
              <a:cs typeface="+mn-lt"/>
            </a:endParaRPr>
          </a:p>
          <a:p>
            <a:pPr marL="285750" indent="-285750">
              <a:buFont typeface="Wingdings"/>
              <a:buChar char="ü"/>
            </a:pPr>
            <a:r>
              <a:rPr lang="en-US">
                <a:ea typeface="+mn-lt"/>
                <a:cs typeface="+mn-lt"/>
              </a:rPr>
              <a:t>created the face artefacts using two different printers, which include laser and inkjet printers</a:t>
            </a:r>
          </a:p>
          <a:p>
            <a:pPr marL="285750" indent="-285750">
              <a:buFont typeface="Wingdings"/>
              <a:buChar char="ü"/>
            </a:pPr>
            <a:endParaRPr lang="en-US">
              <a:ea typeface="+mn-lt"/>
              <a:cs typeface="+mn-lt"/>
            </a:endParaRPr>
          </a:p>
          <a:p>
            <a:pPr marL="285750" indent="-285750">
              <a:buFont typeface="Wingdings"/>
              <a:buChar char="ü"/>
            </a:pPr>
            <a:r>
              <a:rPr lang="en-US">
                <a:ea typeface="+mn-lt"/>
                <a:cs typeface="+mn-lt"/>
              </a:rPr>
              <a:t>evaluated the state-of-the-art Presentation Attack Detection (PAD) algorithms that are widely employed in conventional face PAD systems</a:t>
            </a:r>
            <a:br>
              <a:rPr lang="en-US">
                <a:ea typeface="+mn-lt"/>
                <a:cs typeface="+mn-lt"/>
              </a:rPr>
            </a:br>
            <a:endParaRPr lang="en-US">
              <a:ea typeface="+mn-lt"/>
              <a:cs typeface="+mn-lt"/>
            </a:endParaRPr>
          </a:p>
        </p:txBody>
      </p:sp>
      <p:sp>
        <p:nvSpPr>
          <p:cNvPr id="5" name="TextBox 4">
            <a:extLst>
              <a:ext uri="{FF2B5EF4-FFF2-40B4-BE49-F238E27FC236}">
                <a16:creationId xmlns:a16="http://schemas.microsoft.com/office/drawing/2014/main" id="{547C37D8-179B-DC96-06BB-41E029B33EDD}"/>
              </a:ext>
            </a:extLst>
          </p:cNvPr>
          <p:cNvSpPr txBox="1"/>
          <p:nvPr/>
        </p:nvSpPr>
        <p:spPr>
          <a:xfrm>
            <a:off x="341629" y="6437630"/>
            <a:ext cx="87261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Norwegian Biometrics Laboratory, NTNU - </a:t>
            </a:r>
            <a:r>
              <a:rPr lang="en-US" sz="1400" err="1">
                <a:ea typeface="+mn-lt"/>
                <a:cs typeface="+mn-lt"/>
              </a:rPr>
              <a:t>Gjøvik</a:t>
            </a:r>
            <a:r>
              <a:rPr lang="en-US" sz="1400">
                <a:ea typeface="+mn-lt"/>
                <a:cs typeface="+mn-lt"/>
              </a:rPr>
              <a:t>, Norway- IEEE conference 2017 </a:t>
            </a:r>
            <a:br>
              <a:rPr lang="en-US" sz="1400">
                <a:ea typeface="+mn-lt"/>
                <a:cs typeface="+mn-lt"/>
              </a:rPr>
            </a:br>
            <a:endParaRPr lang="en-US" sz="1400">
              <a:ea typeface="+mn-lt"/>
              <a:cs typeface="+mn-lt"/>
            </a:endParaRPr>
          </a:p>
        </p:txBody>
      </p:sp>
      <p:sp>
        <p:nvSpPr>
          <p:cNvPr id="4" name="Slide Number Placeholder 3">
            <a:extLst>
              <a:ext uri="{FF2B5EF4-FFF2-40B4-BE49-F238E27FC236}">
                <a16:creationId xmlns:a16="http://schemas.microsoft.com/office/drawing/2014/main" id="{88B65C3E-FABD-E3B7-40F0-6CCC2766A37D}"/>
              </a:ext>
            </a:extLst>
          </p:cNvPr>
          <p:cNvSpPr>
            <a:spLocks noGrp="1"/>
          </p:cNvSpPr>
          <p:nvPr>
            <p:ph type="sldNum" sz="quarter" idx="12"/>
          </p:nvPr>
        </p:nvSpPr>
        <p:spPr/>
        <p:txBody>
          <a:bodyPr/>
          <a:lstStyle/>
          <a:p>
            <a:fld id="{DFDF98CC-160E-494C-8C3C-8CDC5FA257DE}" type="slidenum">
              <a:rPr lang="en-US" smtClean="0"/>
              <a:t>9</a:t>
            </a:fld>
            <a:endParaRPr lang="en-US"/>
          </a:p>
        </p:txBody>
      </p:sp>
      <p:sp>
        <p:nvSpPr>
          <p:cNvPr id="10" name="Title 1">
            <a:extLst>
              <a:ext uri="{FF2B5EF4-FFF2-40B4-BE49-F238E27FC236}">
                <a16:creationId xmlns:a16="http://schemas.microsoft.com/office/drawing/2014/main" id="{1250035A-449B-F186-DF7B-FBDD033F5744}"/>
              </a:ext>
            </a:extLst>
          </p:cNvPr>
          <p:cNvSpPr txBox="1">
            <a:spLocks/>
          </p:cNvSpPr>
          <p:nvPr/>
        </p:nvSpPr>
        <p:spPr>
          <a:xfrm>
            <a:off x="670269" y="1130519"/>
            <a:ext cx="11165481" cy="107305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2400">
                <a:solidFill>
                  <a:schemeClr val="bg2">
                    <a:lumMod val="75000"/>
                  </a:schemeClr>
                </a:solidFill>
                <a:ea typeface="+mj-lt"/>
                <a:cs typeface="+mj-lt"/>
              </a:rPr>
              <a:t>Introduction</a:t>
            </a:r>
            <a:r>
              <a:rPr lang="en-US" sz="2400">
                <a:solidFill>
                  <a:schemeClr val="bg2">
                    <a:lumMod val="75000"/>
                  </a:schemeClr>
                </a:solidFill>
              </a:rPr>
              <a:t>, </a:t>
            </a:r>
            <a:r>
              <a:rPr lang="en-US" sz="2400">
                <a:highlight>
                  <a:srgbClr val="FFFF00"/>
                </a:highlight>
              </a:rPr>
              <a:t>Related Work</a:t>
            </a:r>
            <a:r>
              <a:rPr lang="en-US" sz="2400">
                <a:solidFill>
                  <a:schemeClr val="bg2">
                    <a:lumMod val="75000"/>
                  </a:schemeClr>
                </a:solidFill>
              </a:rPr>
              <a:t>, </a:t>
            </a:r>
            <a:r>
              <a:rPr lang="en-US" sz="2400">
                <a:solidFill>
                  <a:schemeClr val="bg2">
                    <a:lumMod val="75000"/>
                  </a:schemeClr>
                </a:solidFill>
                <a:ea typeface="+mj-lt"/>
                <a:cs typeface="+mj-lt"/>
              </a:rPr>
              <a:t>Experiment</a:t>
            </a:r>
            <a:r>
              <a:rPr lang="en-US" sz="2400">
                <a:solidFill>
                  <a:schemeClr val="bg2">
                    <a:lumMod val="75000"/>
                  </a:schemeClr>
                </a:solidFill>
              </a:rPr>
              <a:t> and Results, Limitation, </a:t>
            </a:r>
            <a:r>
              <a:rPr lang="en-US" sz="2400">
                <a:solidFill>
                  <a:schemeClr val="bg2">
                    <a:lumMod val="75000"/>
                  </a:schemeClr>
                </a:solidFill>
                <a:ea typeface="+mj-lt"/>
                <a:cs typeface="+mj-lt"/>
              </a:rPr>
              <a:t>Conclusion</a:t>
            </a:r>
            <a:endParaRPr lang="en-US">
              <a:solidFill>
                <a:schemeClr val="bg2">
                  <a:lumMod val="75000"/>
                </a:schemeClr>
              </a:solidFill>
            </a:endParaRPr>
          </a:p>
        </p:txBody>
      </p:sp>
    </p:spTree>
    <p:extLst>
      <p:ext uri="{BB962C8B-B14F-4D97-AF65-F5344CB8AC3E}">
        <p14:creationId xmlns:p14="http://schemas.microsoft.com/office/powerpoint/2010/main" val="3761081046"/>
      </p:ext>
    </p:extLst>
  </p:cSld>
  <p:clrMapOvr>
    <a:masterClrMapping/>
  </p:clrMapOvr>
</p:sld>
</file>

<file path=ppt/theme/theme1.xml><?xml version="1.0" encoding="utf-8"?>
<a:theme xmlns:a="http://schemas.openxmlformats.org/drawingml/2006/main" name="GestaltVTI">
  <a:themeElements>
    <a:clrScheme name="AnalogousFromDarkSeedLeftStep">
      <a:dk1>
        <a:srgbClr val="000000"/>
      </a:dk1>
      <a:lt1>
        <a:srgbClr val="FFFFFF"/>
      </a:lt1>
      <a:dk2>
        <a:srgbClr val="341D2C"/>
      </a:dk2>
      <a:lt2>
        <a:srgbClr val="E2E8E3"/>
      </a:lt2>
      <a:accent1>
        <a:srgbClr val="C34DB2"/>
      </a:accent1>
      <a:accent2>
        <a:srgbClr val="913BB1"/>
      </a:accent2>
      <a:accent3>
        <a:srgbClr val="724DC3"/>
      </a:accent3>
      <a:accent4>
        <a:srgbClr val="3B47B1"/>
      </a:accent4>
      <a:accent5>
        <a:srgbClr val="4D8AC3"/>
      </a:accent5>
      <a:accent6>
        <a:srgbClr val="3BAAB1"/>
      </a:accent6>
      <a:hlink>
        <a:srgbClr val="3F6CBF"/>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1422</Words>
  <Application>Microsoft Macintosh PowerPoint</Application>
  <PresentationFormat>Widescreen</PresentationFormat>
  <Paragraphs>158</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Bierstadt</vt:lpstr>
      <vt:lpstr>Calibri</vt:lpstr>
      <vt:lpstr>Wingdings</vt:lpstr>
      <vt:lpstr>GestaltVTI</vt:lpstr>
      <vt:lpstr>Analyzing the Vulnerabilities of InsightFace against Blackbox Attacks: A Comprehensive Security Analysis</vt:lpstr>
      <vt:lpstr>Introduction, Related Work, Experiment and Results, Limitation, Conclusion</vt:lpstr>
      <vt:lpstr>PowerPoint Presentation</vt:lpstr>
      <vt:lpstr>Introduction, Related Work, Experiment and Results, Limitation, Conclusion</vt:lpstr>
      <vt:lpstr>Introduction, Related Work, Experiment and Results, Limitation, Conclusion</vt:lpstr>
      <vt:lpstr>Introduction, Related Work, Experiment and Results, Limitation, Conclusion</vt:lpstr>
      <vt:lpstr>PowerPoint Presentation</vt:lpstr>
      <vt:lpstr>PowerPoint Presentation</vt:lpstr>
      <vt:lpstr>PowerPoint Presentation</vt:lpstr>
      <vt:lpstr>Introduction, Related Work, Experiment and Results, Limitation, Conclusion</vt:lpstr>
      <vt:lpstr>PowerPoint Presentation</vt:lpstr>
      <vt:lpstr>Introduction, Related Work, Experiment and Results, Limitation, Conclusion</vt:lpstr>
      <vt:lpstr>PowerPoint Presentation</vt:lpstr>
      <vt:lpstr>Introduction, Related Work, Experiment and Results, Limitation, Conclusion</vt:lpstr>
      <vt:lpstr>Introduction, Related Work, Experiment and Results, Limitation, Conclusion</vt:lpstr>
      <vt:lpstr>Introduction, Related Work, Experiment and Results, Limitation, Conclusion</vt:lpstr>
      <vt:lpstr>Introduction, Related Work, Experiment and Results, Limitation, Conclusion</vt:lpstr>
      <vt:lpstr>PowerPoint Presentation</vt:lpstr>
      <vt:lpstr>PowerPoint Presentation</vt:lpstr>
      <vt:lpstr>References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Kazi Amit Hasan</cp:lastModifiedBy>
  <cp:revision>2</cp:revision>
  <dcterms:created xsi:type="dcterms:W3CDTF">2023-03-12T16:00:48Z</dcterms:created>
  <dcterms:modified xsi:type="dcterms:W3CDTF">2023-04-25T18:06:17Z</dcterms:modified>
</cp:coreProperties>
</file>